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78" r:id="rId3"/>
    <p:sldId id="412" r:id="rId4"/>
    <p:sldId id="279" r:id="rId5"/>
    <p:sldId id="413" r:id="rId6"/>
    <p:sldId id="280" r:id="rId7"/>
    <p:sldId id="281" r:id="rId8"/>
    <p:sldId id="414" r:id="rId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le van Dijk" initials="MvD" lastIdx="1" clrIdx="0">
    <p:extLst>
      <p:ext uri="{19B8F6BF-5375-455C-9EA6-DF929625EA0E}">
        <p15:presenceInfo xmlns:p15="http://schemas.microsoft.com/office/powerpoint/2012/main" userId="8c1a1173a9b3110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7292A2E-F333-43FB-9621-5CBBE7FDCDCB}" styleName="Stijl, licht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Stijl, licht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E171933-4619-4E11-9A3F-F7608DF75F80}" styleName="Stijl, gemiddeld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68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van Dijk" userId="8c1a1173a9b31108" providerId="LiveId" clId="{54EB153C-548A-49F6-9120-9A933A45ED8B}"/>
    <pc:docChg chg="undo redo custSel addSld delSld modSld">
      <pc:chgData name="Michelle van Dijk" userId="8c1a1173a9b31108" providerId="LiveId" clId="{54EB153C-548A-49F6-9120-9A933A45ED8B}" dt="2022-06-05T12:02:37.883" v="1825" actId="20577"/>
      <pc:docMkLst>
        <pc:docMk/>
      </pc:docMkLst>
      <pc:sldChg chg="modSp add mod setBg">
        <pc:chgData name="Michelle van Dijk" userId="8c1a1173a9b31108" providerId="LiveId" clId="{54EB153C-548A-49F6-9120-9A933A45ED8B}" dt="2022-06-05T07:49:52.976" v="135" actId="404"/>
        <pc:sldMkLst>
          <pc:docMk/>
          <pc:sldMk cId="3018794743" sldId="256"/>
        </pc:sldMkLst>
        <pc:spChg chg="mod">
          <ac:chgData name="Michelle van Dijk" userId="8c1a1173a9b31108" providerId="LiveId" clId="{54EB153C-548A-49F6-9120-9A933A45ED8B}" dt="2022-06-05T07:49:52.976" v="135" actId="404"/>
          <ac:spMkLst>
            <pc:docMk/>
            <pc:sldMk cId="3018794743" sldId="256"/>
            <ac:spMk id="3" creationId="{44CB730E-A015-4D1E-B548-F1BAF13E7438}"/>
          </ac:spMkLst>
        </pc:spChg>
      </pc:sldChg>
      <pc:sldChg chg="del">
        <pc:chgData name="Michelle van Dijk" userId="8c1a1173a9b31108" providerId="LiveId" clId="{54EB153C-548A-49F6-9120-9A933A45ED8B}" dt="2022-06-05T07:43:39.710" v="2" actId="47"/>
        <pc:sldMkLst>
          <pc:docMk/>
          <pc:sldMk cId="2301975617" sldId="257"/>
        </pc:sldMkLst>
      </pc:sldChg>
      <pc:sldChg chg="delSp del mod">
        <pc:chgData name="Michelle van Dijk" userId="8c1a1173a9b31108" providerId="LiveId" clId="{54EB153C-548A-49F6-9120-9A933A45ED8B}" dt="2022-06-05T07:44:29.710" v="19" actId="47"/>
        <pc:sldMkLst>
          <pc:docMk/>
          <pc:sldMk cId="128830751" sldId="262"/>
        </pc:sldMkLst>
        <pc:spChg chg="del">
          <ac:chgData name="Michelle van Dijk" userId="8c1a1173a9b31108" providerId="LiveId" clId="{54EB153C-548A-49F6-9120-9A933A45ED8B}" dt="2022-06-05T07:43:46.406" v="5" actId="478"/>
          <ac:spMkLst>
            <pc:docMk/>
            <pc:sldMk cId="128830751" sldId="262"/>
            <ac:spMk id="6" creationId="{2D6F38E8-A009-4AC2-9B48-E96B77158783}"/>
          </ac:spMkLst>
        </pc:spChg>
        <pc:spChg chg="del topLvl">
          <ac:chgData name="Michelle van Dijk" userId="8c1a1173a9b31108" providerId="LiveId" clId="{54EB153C-548A-49F6-9120-9A933A45ED8B}" dt="2022-06-05T07:43:48.121" v="6" actId="478"/>
          <ac:spMkLst>
            <pc:docMk/>
            <pc:sldMk cId="128830751" sldId="262"/>
            <ac:spMk id="16" creationId="{F605CA46-5E52-407A-B8B9-94A054A6D38B}"/>
          </ac:spMkLst>
        </pc:spChg>
        <pc:spChg chg="del topLvl">
          <ac:chgData name="Michelle van Dijk" userId="8c1a1173a9b31108" providerId="LiveId" clId="{54EB153C-548A-49F6-9120-9A933A45ED8B}" dt="2022-06-05T07:43:50.776" v="8" actId="478"/>
          <ac:spMkLst>
            <pc:docMk/>
            <pc:sldMk cId="128830751" sldId="262"/>
            <ac:spMk id="17" creationId="{3C38C828-3FC7-495F-99D9-968832A80640}"/>
          </ac:spMkLst>
        </pc:spChg>
        <pc:spChg chg="del">
          <ac:chgData name="Michelle van Dijk" userId="8c1a1173a9b31108" providerId="LiveId" clId="{54EB153C-548A-49F6-9120-9A933A45ED8B}" dt="2022-06-05T07:43:49.080" v="7" actId="478"/>
          <ac:spMkLst>
            <pc:docMk/>
            <pc:sldMk cId="128830751" sldId="262"/>
            <ac:spMk id="21" creationId="{9BF8D6AC-C5DA-44A3-8646-AF08C2A9A3F6}"/>
          </ac:spMkLst>
        </pc:spChg>
        <pc:grpChg chg="del">
          <ac:chgData name="Michelle van Dijk" userId="8c1a1173a9b31108" providerId="LiveId" clId="{54EB153C-548A-49F6-9120-9A933A45ED8B}" dt="2022-06-05T07:43:48.121" v="6" actId="478"/>
          <ac:grpSpMkLst>
            <pc:docMk/>
            <pc:sldMk cId="128830751" sldId="262"/>
            <ac:grpSpMk id="3" creationId="{916782E7-AC1F-4DEC-8B51-99E9798B7A45}"/>
          </ac:grpSpMkLst>
        </pc:grpChg>
        <pc:grpChg chg="del">
          <ac:chgData name="Michelle van Dijk" userId="8c1a1173a9b31108" providerId="LiveId" clId="{54EB153C-548A-49F6-9120-9A933A45ED8B}" dt="2022-06-05T07:43:52.752" v="9" actId="478"/>
          <ac:grpSpMkLst>
            <pc:docMk/>
            <pc:sldMk cId="128830751" sldId="262"/>
            <ac:grpSpMk id="11" creationId="{DC007308-92DC-43FF-A19C-768CAF9B9838}"/>
          </ac:grpSpMkLst>
        </pc:grpChg>
        <pc:grpChg chg="del">
          <ac:chgData name="Michelle van Dijk" userId="8c1a1173a9b31108" providerId="LiveId" clId="{54EB153C-548A-49F6-9120-9A933A45ED8B}" dt="2022-06-05T07:43:58.104" v="14" actId="478"/>
          <ac:grpSpMkLst>
            <pc:docMk/>
            <pc:sldMk cId="128830751" sldId="262"/>
            <ac:grpSpMk id="18" creationId="{CA16538E-B8EC-4F49-9080-7EEEA2F9F1AA}"/>
          </ac:grpSpMkLst>
        </pc:grpChg>
        <pc:cxnChg chg="del">
          <ac:chgData name="Michelle van Dijk" userId="8c1a1173a9b31108" providerId="LiveId" clId="{54EB153C-548A-49F6-9120-9A933A45ED8B}" dt="2022-06-05T07:43:56.279" v="12" actId="478"/>
          <ac:cxnSpMkLst>
            <pc:docMk/>
            <pc:sldMk cId="128830751" sldId="262"/>
            <ac:cxnSpMk id="8" creationId="{C42298B6-313E-4632-9C5B-CBF6779BE435}"/>
          </ac:cxnSpMkLst>
        </pc:cxnChg>
        <pc:cxnChg chg="del">
          <ac:chgData name="Michelle van Dijk" userId="8c1a1173a9b31108" providerId="LiveId" clId="{54EB153C-548A-49F6-9120-9A933A45ED8B}" dt="2022-06-05T07:43:55.231" v="11" actId="478"/>
          <ac:cxnSpMkLst>
            <pc:docMk/>
            <pc:sldMk cId="128830751" sldId="262"/>
            <ac:cxnSpMk id="24" creationId="{4147C168-07D1-4710-B5B8-DFD701B0B012}"/>
          </ac:cxnSpMkLst>
        </pc:cxnChg>
        <pc:cxnChg chg="del">
          <ac:chgData name="Michelle van Dijk" userId="8c1a1173a9b31108" providerId="LiveId" clId="{54EB153C-548A-49F6-9120-9A933A45ED8B}" dt="2022-06-05T07:43:54.256" v="10" actId="478"/>
          <ac:cxnSpMkLst>
            <pc:docMk/>
            <pc:sldMk cId="128830751" sldId="262"/>
            <ac:cxnSpMk id="26" creationId="{FB35EA48-BC54-48BF-B698-65BCEC811CAE}"/>
          </ac:cxnSpMkLst>
        </pc:cxnChg>
        <pc:cxnChg chg="del">
          <ac:chgData name="Michelle van Dijk" userId="8c1a1173a9b31108" providerId="LiveId" clId="{54EB153C-548A-49F6-9120-9A933A45ED8B}" dt="2022-06-05T07:44:00.912" v="16" actId="478"/>
          <ac:cxnSpMkLst>
            <pc:docMk/>
            <pc:sldMk cId="128830751" sldId="262"/>
            <ac:cxnSpMk id="28" creationId="{3F896407-30FF-49FD-8041-AA58F80D08C0}"/>
          </ac:cxnSpMkLst>
        </pc:cxnChg>
        <pc:cxnChg chg="del">
          <ac:chgData name="Michelle van Dijk" userId="8c1a1173a9b31108" providerId="LiveId" clId="{54EB153C-548A-49F6-9120-9A933A45ED8B}" dt="2022-06-05T07:43:57.347" v="13" actId="478"/>
          <ac:cxnSpMkLst>
            <pc:docMk/>
            <pc:sldMk cId="128830751" sldId="262"/>
            <ac:cxnSpMk id="29" creationId="{D9CE648A-6156-4A5B-8788-9EACCFD5F192}"/>
          </ac:cxnSpMkLst>
        </pc:cxnChg>
        <pc:cxnChg chg="del">
          <ac:chgData name="Michelle van Dijk" userId="8c1a1173a9b31108" providerId="LiveId" clId="{54EB153C-548A-49F6-9120-9A933A45ED8B}" dt="2022-06-05T07:43:59.935" v="15" actId="478"/>
          <ac:cxnSpMkLst>
            <pc:docMk/>
            <pc:sldMk cId="128830751" sldId="262"/>
            <ac:cxnSpMk id="30" creationId="{8102842B-107B-4B78-8178-07C63068E164}"/>
          </ac:cxnSpMkLst>
        </pc:cxnChg>
      </pc:sldChg>
      <pc:sldChg chg="del">
        <pc:chgData name="Michelle van Dijk" userId="8c1a1173a9b31108" providerId="LiveId" clId="{54EB153C-548A-49F6-9120-9A933A45ED8B}" dt="2022-06-05T07:43:38.930" v="1" actId="47"/>
        <pc:sldMkLst>
          <pc:docMk/>
          <pc:sldMk cId="1845055968" sldId="265"/>
        </pc:sldMkLst>
      </pc:sldChg>
      <pc:sldChg chg="del">
        <pc:chgData name="Michelle van Dijk" userId="8c1a1173a9b31108" providerId="LiveId" clId="{54EB153C-548A-49F6-9120-9A933A45ED8B}" dt="2022-06-05T07:43:38.257" v="0" actId="47"/>
        <pc:sldMkLst>
          <pc:docMk/>
          <pc:sldMk cId="4032740545" sldId="275"/>
        </pc:sldMkLst>
      </pc:sldChg>
      <pc:sldChg chg="del">
        <pc:chgData name="Michelle van Dijk" userId="8c1a1173a9b31108" providerId="LiveId" clId="{54EB153C-548A-49F6-9120-9A933A45ED8B}" dt="2022-06-05T07:43:42.511" v="4" actId="47"/>
        <pc:sldMkLst>
          <pc:docMk/>
          <pc:sldMk cId="3833075106" sldId="276"/>
        </pc:sldMkLst>
      </pc:sldChg>
      <pc:sldChg chg="del">
        <pc:chgData name="Michelle van Dijk" userId="8c1a1173a9b31108" providerId="LiveId" clId="{54EB153C-548A-49F6-9120-9A933A45ED8B}" dt="2022-06-05T07:43:40.969" v="3" actId="47"/>
        <pc:sldMkLst>
          <pc:docMk/>
          <pc:sldMk cId="1456746856" sldId="277"/>
        </pc:sldMkLst>
      </pc:sldChg>
      <pc:sldChg chg="addSp delSp modSp mod modClrScheme chgLayout">
        <pc:chgData name="Michelle van Dijk" userId="8c1a1173a9b31108" providerId="LiveId" clId="{54EB153C-548A-49F6-9120-9A933A45ED8B}" dt="2022-06-05T08:09:33.652" v="1036" actId="20577"/>
        <pc:sldMkLst>
          <pc:docMk/>
          <pc:sldMk cId="3102342973" sldId="278"/>
        </pc:sldMkLst>
        <pc:spChg chg="add mod ord">
          <ac:chgData name="Michelle van Dijk" userId="8c1a1173a9b31108" providerId="LiveId" clId="{54EB153C-548A-49F6-9120-9A933A45ED8B}" dt="2022-06-05T07:50:06.157" v="146" actId="20577"/>
          <ac:spMkLst>
            <pc:docMk/>
            <pc:sldMk cId="3102342973" sldId="278"/>
            <ac:spMk id="2" creationId="{CCF4E2D1-FED5-4593-8375-3F776440A8D9}"/>
          </ac:spMkLst>
        </pc:spChg>
        <pc:spChg chg="add mod ord">
          <ac:chgData name="Michelle van Dijk" userId="8c1a1173a9b31108" providerId="LiveId" clId="{54EB153C-548A-49F6-9120-9A933A45ED8B}" dt="2022-06-05T08:09:33.652" v="1036" actId="20577"/>
          <ac:spMkLst>
            <pc:docMk/>
            <pc:sldMk cId="3102342973" sldId="278"/>
            <ac:spMk id="3" creationId="{78DBBB13-AC28-4FE7-AB15-A4231D298963}"/>
          </ac:spMkLst>
        </pc:spChg>
        <pc:spChg chg="del">
          <ac:chgData name="Michelle van Dijk" userId="8c1a1173a9b31108" providerId="LiveId" clId="{54EB153C-548A-49F6-9120-9A933A45ED8B}" dt="2022-06-05T07:44:03.720" v="17" actId="478"/>
          <ac:spMkLst>
            <pc:docMk/>
            <pc:sldMk cId="3102342973" sldId="278"/>
            <ac:spMk id="32" creationId="{A6828E88-A584-47F1-BE16-756FF7F0D645}"/>
          </ac:spMkLst>
        </pc:spChg>
      </pc:sldChg>
      <pc:sldChg chg="addSp modSp add mod modClrScheme chgLayout">
        <pc:chgData name="Michelle van Dijk" userId="8c1a1173a9b31108" providerId="LiveId" clId="{54EB153C-548A-49F6-9120-9A933A45ED8B}" dt="2022-06-05T12:01:27.895" v="1798" actId="20577"/>
        <pc:sldMkLst>
          <pc:docMk/>
          <pc:sldMk cId="3124638739" sldId="279"/>
        </pc:sldMkLst>
        <pc:spChg chg="add mod ord">
          <ac:chgData name="Michelle van Dijk" userId="8c1a1173a9b31108" providerId="LiveId" clId="{54EB153C-548A-49F6-9120-9A933A45ED8B}" dt="2022-06-05T07:54:21.269" v="303" actId="20577"/>
          <ac:spMkLst>
            <pc:docMk/>
            <pc:sldMk cId="3124638739" sldId="279"/>
            <ac:spMk id="2" creationId="{3FC45AE7-6181-4EE1-971A-B3738F4F08E1}"/>
          </ac:spMkLst>
        </pc:spChg>
        <pc:spChg chg="add mod ord">
          <ac:chgData name="Michelle van Dijk" userId="8c1a1173a9b31108" providerId="LiveId" clId="{54EB153C-548A-49F6-9120-9A933A45ED8B}" dt="2022-06-05T12:01:27.895" v="1798" actId="20577"/>
          <ac:spMkLst>
            <pc:docMk/>
            <pc:sldMk cId="3124638739" sldId="279"/>
            <ac:spMk id="3" creationId="{53E6D06E-E837-42ED-8D59-848F46711142}"/>
          </ac:spMkLst>
        </pc:spChg>
      </pc:sldChg>
      <pc:sldChg chg="addSp modSp add mod modClrScheme chgLayout">
        <pc:chgData name="Michelle van Dijk" userId="8c1a1173a9b31108" providerId="LiveId" clId="{54EB153C-548A-49F6-9120-9A933A45ED8B}" dt="2022-06-05T08:08:28.804" v="1032" actId="20577"/>
        <pc:sldMkLst>
          <pc:docMk/>
          <pc:sldMk cId="199763211" sldId="280"/>
        </pc:sldMkLst>
        <pc:spChg chg="add mod ord">
          <ac:chgData name="Michelle van Dijk" userId="8c1a1173a9b31108" providerId="LiveId" clId="{54EB153C-548A-49F6-9120-9A933A45ED8B}" dt="2022-06-05T08:08:28.804" v="1032" actId="20577"/>
          <ac:spMkLst>
            <pc:docMk/>
            <pc:sldMk cId="199763211" sldId="280"/>
            <ac:spMk id="2" creationId="{BE6697EB-70E4-472C-8B90-0077E8BA7642}"/>
          </ac:spMkLst>
        </pc:spChg>
        <pc:spChg chg="add mod ord">
          <ac:chgData name="Michelle van Dijk" userId="8c1a1173a9b31108" providerId="LiveId" clId="{54EB153C-548A-49F6-9120-9A933A45ED8B}" dt="2022-06-05T08:04:17.926" v="695" actId="207"/>
          <ac:spMkLst>
            <pc:docMk/>
            <pc:sldMk cId="199763211" sldId="280"/>
            <ac:spMk id="3" creationId="{ECA68599-2FD4-4ECC-BC63-C6DA3030A61A}"/>
          </ac:spMkLst>
        </pc:spChg>
        <pc:spChg chg="add mod ord">
          <ac:chgData name="Michelle van Dijk" userId="8c1a1173a9b31108" providerId="LiveId" clId="{54EB153C-548A-49F6-9120-9A933A45ED8B}" dt="2022-06-05T08:04:22.246" v="696" actId="207"/>
          <ac:spMkLst>
            <pc:docMk/>
            <pc:sldMk cId="199763211" sldId="280"/>
            <ac:spMk id="4" creationId="{C8D179CF-ACF3-4FAD-9285-3F3BDC4B27E1}"/>
          </ac:spMkLst>
        </pc:spChg>
        <pc:spChg chg="add mod">
          <ac:chgData name="Michelle van Dijk" userId="8c1a1173a9b31108" providerId="LiveId" clId="{54EB153C-548A-49F6-9120-9A933A45ED8B}" dt="2022-06-05T08:04:27.727" v="697" actId="207"/>
          <ac:spMkLst>
            <pc:docMk/>
            <pc:sldMk cId="199763211" sldId="280"/>
            <ac:spMk id="5" creationId="{86D21AA9-EB2D-4EF1-95ED-228CDD92A6E7}"/>
          </ac:spMkLst>
        </pc:spChg>
        <pc:spChg chg="add mod">
          <ac:chgData name="Michelle van Dijk" userId="8c1a1173a9b31108" providerId="LiveId" clId="{54EB153C-548A-49F6-9120-9A933A45ED8B}" dt="2022-06-05T08:04:31.063" v="698" actId="207"/>
          <ac:spMkLst>
            <pc:docMk/>
            <pc:sldMk cId="199763211" sldId="280"/>
            <ac:spMk id="7" creationId="{B4A88F5F-0854-4717-93F7-E1DE6BFA222E}"/>
          </ac:spMkLst>
        </pc:spChg>
      </pc:sldChg>
      <pc:sldChg chg="addSp modSp add mod modClrScheme chgLayout">
        <pc:chgData name="Michelle van Dijk" userId="8c1a1173a9b31108" providerId="LiveId" clId="{54EB153C-548A-49F6-9120-9A933A45ED8B}" dt="2022-06-05T08:14:06.633" v="1695" actId="21"/>
        <pc:sldMkLst>
          <pc:docMk/>
          <pc:sldMk cId="560792503" sldId="281"/>
        </pc:sldMkLst>
        <pc:spChg chg="add mod ord">
          <ac:chgData name="Michelle van Dijk" userId="8c1a1173a9b31108" providerId="LiveId" clId="{54EB153C-548A-49F6-9120-9A933A45ED8B}" dt="2022-06-05T08:14:00.235" v="1694" actId="20577"/>
          <ac:spMkLst>
            <pc:docMk/>
            <pc:sldMk cId="560792503" sldId="281"/>
            <ac:spMk id="2" creationId="{5AB8DDC6-009B-4979-8619-7FE5457FD611}"/>
          </ac:spMkLst>
        </pc:spChg>
        <pc:spChg chg="add mod ord">
          <ac:chgData name="Michelle van Dijk" userId="8c1a1173a9b31108" providerId="LiveId" clId="{54EB153C-548A-49F6-9120-9A933A45ED8B}" dt="2022-06-05T08:14:06.633" v="1695" actId="21"/>
          <ac:spMkLst>
            <pc:docMk/>
            <pc:sldMk cId="560792503" sldId="281"/>
            <ac:spMk id="3" creationId="{67FFD340-4B86-4B04-A696-19C72A7E610F}"/>
          </ac:spMkLst>
        </pc:spChg>
      </pc:sldChg>
      <pc:sldChg chg="add del">
        <pc:chgData name="Michelle van Dijk" userId="8c1a1173a9b31108" providerId="LiveId" clId="{54EB153C-548A-49F6-9120-9A933A45ED8B}" dt="2022-06-05T08:13:32.024" v="1686" actId="47"/>
        <pc:sldMkLst>
          <pc:docMk/>
          <pc:sldMk cId="1060251125" sldId="282"/>
        </pc:sldMkLst>
      </pc:sldChg>
      <pc:sldChg chg="addSp delSp modSp mod">
        <pc:chgData name="Michelle van Dijk" userId="8c1a1173a9b31108" providerId="LiveId" clId="{54EB153C-548A-49F6-9120-9A933A45ED8B}" dt="2022-06-05T07:53:52.754" v="264" actId="27636"/>
        <pc:sldMkLst>
          <pc:docMk/>
          <pc:sldMk cId="1555626502" sldId="412"/>
        </pc:sldMkLst>
        <pc:spChg chg="mod">
          <ac:chgData name="Michelle van Dijk" userId="8c1a1173a9b31108" providerId="LiveId" clId="{54EB153C-548A-49F6-9120-9A933A45ED8B}" dt="2022-06-05T07:53:52.754" v="264" actId="27636"/>
          <ac:spMkLst>
            <pc:docMk/>
            <pc:sldMk cId="1555626502" sldId="412"/>
            <ac:spMk id="3" creationId="{42AFE50A-6F33-40AD-9446-D7F6D1B310CF}"/>
          </ac:spMkLst>
        </pc:spChg>
        <pc:spChg chg="del">
          <ac:chgData name="Michelle van Dijk" userId="8c1a1173a9b31108" providerId="LiveId" clId="{54EB153C-548A-49F6-9120-9A933A45ED8B}" dt="2022-06-05T07:52:06.877" v="244" actId="478"/>
          <ac:spMkLst>
            <pc:docMk/>
            <pc:sldMk cId="1555626502" sldId="412"/>
            <ac:spMk id="15" creationId="{E87B0019-071E-4C19-9139-35D5377D2C85}"/>
          </ac:spMkLst>
        </pc:spChg>
        <pc:spChg chg="mod">
          <ac:chgData name="Michelle van Dijk" userId="8c1a1173a9b31108" providerId="LiveId" clId="{54EB153C-548A-49F6-9120-9A933A45ED8B}" dt="2022-06-05T07:53:46.802" v="260" actId="14100"/>
          <ac:spMkLst>
            <pc:docMk/>
            <pc:sldMk cId="1555626502" sldId="412"/>
            <ac:spMk id="59" creationId="{FD483A78-48D6-4682-BE37-B2D0C566DB9D}"/>
          </ac:spMkLst>
        </pc:spChg>
        <pc:picChg chg="add mod">
          <ac:chgData name="Michelle van Dijk" userId="8c1a1173a9b31108" providerId="LiveId" clId="{54EB153C-548A-49F6-9120-9A933A45ED8B}" dt="2022-06-05T07:52:00.983" v="243"/>
          <ac:picMkLst>
            <pc:docMk/>
            <pc:sldMk cId="1555626502" sldId="412"/>
            <ac:picMk id="7" creationId="{A73668DF-5789-4DC8-902B-6304A205CC5F}"/>
          </ac:picMkLst>
        </pc:picChg>
      </pc:sldChg>
      <pc:sldChg chg="modSp add mod">
        <pc:chgData name="Michelle van Dijk" userId="8c1a1173a9b31108" providerId="LiveId" clId="{54EB153C-548A-49F6-9120-9A933A45ED8B}" dt="2022-06-05T08:08:19.251" v="1015" actId="20577"/>
        <pc:sldMkLst>
          <pc:docMk/>
          <pc:sldMk cId="2769354753" sldId="413"/>
        </pc:sldMkLst>
        <pc:spChg chg="mod">
          <ac:chgData name="Michelle van Dijk" userId="8c1a1173a9b31108" providerId="LiveId" clId="{54EB153C-548A-49F6-9120-9A933A45ED8B}" dt="2022-06-05T08:08:19.251" v="1015" actId="20577"/>
          <ac:spMkLst>
            <pc:docMk/>
            <pc:sldMk cId="2769354753" sldId="413"/>
            <ac:spMk id="2" creationId="{3FC45AE7-6181-4EE1-971A-B3738F4F08E1}"/>
          </ac:spMkLst>
        </pc:spChg>
        <pc:spChg chg="mod">
          <ac:chgData name="Michelle van Dijk" userId="8c1a1173a9b31108" providerId="LiveId" clId="{54EB153C-548A-49F6-9120-9A933A45ED8B}" dt="2022-06-05T08:08:07.231" v="1014" actId="20577"/>
          <ac:spMkLst>
            <pc:docMk/>
            <pc:sldMk cId="2769354753" sldId="413"/>
            <ac:spMk id="3" creationId="{53E6D06E-E837-42ED-8D59-848F46711142}"/>
          </ac:spMkLst>
        </pc:spChg>
      </pc:sldChg>
      <pc:sldChg chg="modSp add mod">
        <pc:chgData name="Michelle van Dijk" userId="8c1a1173a9b31108" providerId="LiveId" clId="{54EB153C-548A-49F6-9120-9A933A45ED8B}" dt="2022-06-05T12:02:37.883" v="1825" actId="20577"/>
        <pc:sldMkLst>
          <pc:docMk/>
          <pc:sldMk cId="2240429003" sldId="414"/>
        </pc:sldMkLst>
        <pc:spChg chg="mod">
          <ac:chgData name="Michelle van Dijk" userId="8c1a1173a9b31108" providerId="LiveId" clId="{54EB153C-548A-49F6-9120-9A933A45ED8B}" dt="2022-06-05T08:14:16.042" v="1715" actId="20577"/>
          <ac:spMkLst>
            <pc:docMk/>
            <pc:sldMk cId="2240429003" sldId="414"/>
            <ac:spMk id="2" creationId="{5AB8DDC6-009B-4979-8619-7FE5457FD611}"/>
          </ac:spMkLst>
        </pc:spChg>
        <pc:spChg chg="mod">
          <ac:chgData name="Michelle van Dijk" userId="8c1a1173a9b31108" providerId="LiveId" clId="{54EB153C-548A-49F6-9120-9A933A45ED8B}" dt="2022-06-05T12:02:37.883" v="1825" actId="20577"/>
          <ac:spMkLst>
            <pc:docMk/>
            <pc:sldMk cId="2240429003" sldId="414"/>
            <ac:spMk id="3" creationId="{67FFD340-4B86-4B04-A696-19C72A7E610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508745-1CED-4D80-BFE0-55845A1264BE}" type="datetimeFigureOut">
              <a:rPr lang="nl-NL" smtClean="0"/>
              <a:t>5-6-2022</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44CEF-F01C-42DA-982A-E27648E03B90}" type="slidenum">
              <a:rPr lang="nl-NL" smtClean="0"/>
              <a:t>‹nr.›</a:t>
            </a:fld>
            <a:endParaRPr lang="nl-NL"/>
          </a:p>
        </p:txBody>
      </p:sp>
    </p:spTree>
    <p:extLst>
      <p:ext uri="{BB962C8B-B14F-4D97-AF65-F5344CB8AC3E}">
        <p14:creationId xmlns:p14="http://schemas.microsoft.com/office/powerpoint/2010/main" val="4198881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747474"/>
                </a:solidFill>
                <a:effectLst/>
                <a:latin typeface="Montserrat" panose="00000500000000000000" pitchFamily="2" charset="0"/>
              </a:rPr>
              <a:t>Hij wilde bijvoorbeeld weten wat 'rechtvaardigheid' was en vroeg een rechter om het hem uit te leggen. De rechter oordeelde dagelijks over goed en kwaad, over recht en onrecht, dus hij zou het moeten weten. Na een gesprek met Socrates wisten mensen echter vaak niet meer wat ze van tevoren dachten zeker te weten. Irritant. Hij werd ervan beschuldigd de jeugd te misleiden en bederven met zijn vragen. Er volgde een rechtszaak en hij werd schuldig bevonden en veroordeeld tot een in die tijd traditionele doodstraf: het drinken van de gifbeker. Hij aanvaardde zijn lot en stierf een langzame pijnlijke dood.</a:t>
            </a:r>
          </a:p>
          <a:p>
            <a:r>
              <a:rPr lang="nl-NL" b="0" i="0" dirty="0">
                <a:solidFill>
                  <a:srgbClr val="747474"/>
                </a:solidFill>
                <a:effectLst/>
                <a:latin typeface="Montserrat" panose="00000500000000000000" pitchFamily="2" charset="0"/>
              </a:rPr>
              <a:t>Zijn moeder was vroedvrouw. Gaat om het baren van de waarheid. Plato was een leerling van hem. Hij was ongeveer dertig toen Socrates stierf.</a:t>
            </a:r>
            <a:endParaRPr lang="nl-NL" dirty="0"/>
          </a:p>
        </p:txBody>
      </p:sp>
      <p:sp>
        <p:nvSpPr>
          <p:cNvPr id="4" name="Tijdelijke aanduiding voor datum 3"/>
          <p:cNvSpPr>
            <a:spLocks noGrp="1"/>
          </p:cNvSpPr>
          <p:nvPr>
            <p:ph type="dt" idx="1"/>
          </p:nvPr>
        </p:nvSpPr>
        <p:spPr/>
        <p:txBody>
          <a:bodyPr/>
          <a:lstStyle/>
          <a:p>
            <a:pPr rtl="0"/>
            <a:fld id="{4DB7DDDB-0B45-48D0-A383-2175366BCAEE}" type="datetime1">
              <a:rPr lang="nl-NL" noProof="0" smtClean="0"/>
              <a:t>5-6-2022</a:t>
            </a:fld>
            <a:endParaRPr lang="nl-NL" noProof="0"/>
          </a:p>
        </p:txBody>
      </p:sp>
      <p:sp>
        <p:nvSpPr>
          <p:cNvPr id="5" name="Tijdelijke aanduiding voor dianummer 4"/>
          <p:cNvSpPr>
            <a:spLocks noGrp="1"/>
          </p:cNvSpPr>
          <p:nvPr>
            <p:ph type="sldNum" sz="quarter" idx="5"/>
          </p:nvPr>
        </p:nvSpPr>
        <p:spPr/>
        <p:txBody>
          <a:bodyPr/>
          <a:lstStyle/>
          <a:p>
            <a:pPr rtl="0"/>
            <a:fld id="{32BF9438-3EEF-4192-9815-F6F44770AEF7}" type="slidenum">
              <a:rPr lang="nl-NL" noProof="0" smtClean="0"/>
              <a:t>3</a:t>
            </a:fld>
            <a:endParaRPr lang="nl-NL" noProof="0"/>
          </a:p>
        </p:txBody>
      </p:sp>
    </p:spTree>
    <p:extLst>
      <p:ext uri="{BB962C8B-B14F-4D97-AF65-F5344CB8AC3E}">
        <p14:creationId xmlns:p14="http://schemas.microsoft.com/office/powerpoint/2010/main" val="1062950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10771F-C259-4C67-82DA-BF9A67A37C0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B0D435D3-059B-460F-A589-F1228300E6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C0F2CB6-1DB8-45A9-8652-8D146E0F452B}"/>
              </a:ext>
            </a:extLst>
          </p:cNvPr>
          <p:cNvSpPr>
            <a:spLocks noGrp="1"/>
          </p:cNvSpPr>
          <p:nvPr>
            <p:ph type="dt" sz="half" idx="10"/>
          </p:nvPr>
        </p:nvSpPr>
        <p:spPr/>
        <p:txBody>
          <a:bodyPr/>
          <a:lstStyle/>
          <a:p>
            <a:fld id="{F42B9303-5209-49CA-A35F-36F538038C0C}" type="datetimeFigureOut">
              <a:rPr lang="nl-NL" smtClean="0"/>
              <a:t>5-6-2022</a:t>
            </a:fld>
            <a:endParaRPr lang="nl-NL"/>
          </a:p>
        </p:txBody>
      </p:sp>
      <p:sp>
        <p:nvSpPr>
          <p:cNvPr id="5" name="Tijdelijke aanduiding voor voettekst 4">
            <a:extLst>
              <a:ext uri="{FF2B5EF4-FFF2-40B4-BE49-F238E27FC236}">
                <a16:creationId xmlns:a16="http://schemas.microsoft.com/office/drawing/2014/main" id="{37BED99F-C8F5-436B-922D-2F492DA97E2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ECA42C6-E608-481C-BF53-4708E7248EB3}"/>
              </a:ext>
            </a:extLst>
          </p:cNvPr>
          <p:cNvSpPr>
            <a:spLocks noGrp="1"/>
          </p:cNvSpPr>
          <p:nvPr>
            <p:ph type="sldNum" sz="quarter" idx="12"/>
          </p:nvPr>
        </p:nvSpPr>
        <p:spPr/>
        <p:txBody>
          <a:bodyPr/>
          <a:lstStyle/>
          <a:p>
            <a:fld id="{3E5FFB8E-458D-49E3-9DEF-6FF5BC22B29E}" type="slidenum">
              <a:rPr lang="nl-NL" smtClean="0"/>
              <a:t>‹nr.›</a:t>
            </a:fld>
            <a:endParaRPr lang="nl-NL"/>
          </a:p>
        </p:txBody>
      </p:sp>
    </p:spTree>
    <p:extLst>
      <p:ext uri="{BB962C8B-B14F-4D97-AF65-F5344CB8AC3E}">
        <p14:creationId xmlns:p14="http://schemas.microsoft.com/office/powerpoint/2010/main" val="2888670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0957E0-4E90-4712-97D0-B46C357FBAA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6C3E32D-8112-4D17-ACEB-604D15FBE8B8}"/>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C876DB9-6C03-4D42-9482-129F4437346F}"/>
              </a:ext>
            </a:extLst>
          </p:cNvPr>
          <p:cNvSpPr>
            <a:spLocks noGrp="1"/>
          </p:cNvSpPr>
          <p:nvPr>
            <p:ph type="dt" sz="half" idx="10"/>
          </p:nvPr>
        </p:nvSpPr>
        <p:spPr/>
        <p:txBody>
          <a:bodyPr/>
          <a:lstStyle/>
          <a:p>
            <a:fld id="{F42B9303-5209-49CA-A35F-36F538038C0C}" type="datetimeFigureOut">
              <a:rPr lang="nl-NL" smtClean="0"/>
              <a:t>5-6-2022</a:t>
            </a:fld>
            <a:endParaRPr lang="nl-NL"/>
          </a:p>
        </p:txBody>
      </p:sp>
      <p:sp>
        <p:nvSpPr>
          <p:cNvPr id="5" name="Tijdelijke aanduiding voor voettekst 4">
            <a:extLst>
              <a:ext uri="{FF2B5EF4-FFF2-40B4-BE49-F238E27FC236}">
                <a16:creationId xmlns:a16="http://schemas.microsoft.com/office/drawing/2014/main" id="{241C2159-12BC-4346-84F4-77C2AC0940A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7349768-07F4-43C1-81CF-DC28CDA65FB8}"/>
              </a:ext>
            </a:extLst>
          </p:cNvPr>
          <p:cNvSpPr>
            <a:spLocks noGrp="1"/>
          </p:cNvSpPr>
          <p:nvPr>
            <p:ph type="sldNum" sz="quarter" idx="12"/>
          </p:nvPr>
        </p:nvSpPr>
        <p:spPr/>
        <p:txBody>
          <a:bodyPr/>
          <a:lstStyle/>
          <a:p>
            <a:fld id="{3E5FFB8E-458D-49E3-9DEF-6FF5BC22B29E}" type="slidenum">
              <a:rPr lang="nl-NL" smtClean="0"/>
              <a:t>‹nr.›</a:t>
            </a:fld>
            <a:endParaRPr lang="nl-NL"/>
          </a:p>
        </p:txBody>
      </p:sp>
    </p:spTree>
    <p:extLst>
      <p:ext uri="{BB962C8B-B14F-4D97-AF65-F5344CB8AC3E}">
        <p14:creationId xmlns:p14="http://schemas.microsoft.com/office/powerpoint/2010/main" val="4046543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3BF2EC-1C31-4A60-AE29-0463B4251F7D}"/>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D71440C2-82FE-4672-AFEC-49B4040609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61E2376-21B1-421E-BEE3-517D52C13903}"/>
              </a:ext>
            </a:extLst>
          </p:cNvPr>
          <p:cNvSpPr>
            <a:spLocks noGrp="1"/>
          </p:cNvSpPr>
          <p:nvPr>
            <p:ph type="dt" sz="half" idx="10"/>
          </p:nvPr>
        </p:nvSpPr>
        <p:spPr/>
        <p:txBody>
          <a:bodyPr/>
          <a:lstStyle/>
          <a:p>
            <a:fld id="{F42B9303-5209-49CA-A35F-36F538038C0C}" type="datetimeFigureOut">
              <a:rPr lang="nl-NL" smtClean="0"/>
              <a:t>5-6-2022</a:t>
            </a:fld>
            <a:endParaRPr lang="nl-NL"/>
          </a:p>
        </p:txBody>
      </p:sp>
      <p:sp>
        <p:nvSpPr>
          <p:cNvPr id="5" name="Tijdelijke aanduiding voor voettekst 4">
            <a:extLst>
              <a:ext uri="{FF2B5EF4-FFF2-40B4-BE49-F238E27FC236}">
                <a16:creationId xmlns:a16="http://schemas.microsoft.com/office/drawing/2014/main" id="{4341BE73-9B94-48ED-A23E-CCB11638A94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C378495-67AD-4894-AB02-935BC5F000C8}"/>
              </a:ext>
            </a:extLst>
          </p:cNvPr>
          <p:cNvSpPr>
            <a:spLocks noGrp="1"/>
          </p:cNvSpPr>
          <p:nvPr>
            <p:ph type="sldNum" sz="quarter" idx="12"/>
          </p:nvPr>
        </p:nvSpPr>
        <p:spPr/>
        <p:txBody>
          <a:bodyPr/>
          <a:lstStyle/>
          <a:p>
            <a:fld id="{3E5FFB8E-458D-49E3-9DEF-6FF5BC22B29E}" type="slidenum">
              <a:rPr lang="nl-NL" smtClean="0"/>
              <a:t>‹nr.›</a:t>
            </a:fld>
            <a:endParaRPr lang="nl-NL"/>
          </a:p>
        </p:txBody>
      </p:sp>
    </p:spTree>
    <p:extLst>
      <p:ext uri="{BB962C8B-B14F-4D97-AF65-F5344CB8AC3E}">
        <p14:creationId xmlns:p14="http://schemas.microsoft.com/office/powerpoint/2010/main" val="1363781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DFA53F-2FFD-4B69-81E2-37731EAE5FC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7670E5C-9468-4CEC-AD2D-81F013EDA221}"/>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3F72F7A1-C87B-4291-9A54-21948B08D4C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3906F5F-B946-49E4-A57E-F354F05349C8}"/>
              </a:ext>
            </a:extLst>
          </p:cNvPr>
          <p:cNvSpPr>
            <a:spLocks noGrp="1"/>
          </p:cNvSpPr>
          <p:nvPr>
            <p:ph type="dt" sz="half" idx="10"/>
          </p:nvPr>
        </p:nvSpPr>
        <p:spPr/>
        <p:txBody>
          <a:bodyPr/>
          <a:lstStyle/>
          <a:p>
            <a:fld id="{F42B9303-5209-49CA-A35F-36F538038C0C}" type="datetimeFigureOut">
              <a:rPr lang="nl-NL" smtClean="0"/>
              <a:t>5-6-2022</a:t>
            </a:fld>
            <a:endParaRPr lang="nl-NL"/>
          </a:p>
        </p:txBody>
      </p:sp>
      <p:sp>
        <p:nvSpPr>
          <p:cNvPr id="6" name="Tijdelijke aanduiding voor voettekst 5">
            <a:extLst>
              <a:ext uri="{FF2B5EF4-FFF2-40B4-BE49-F238E27FC236}">
                <a16:creationId xmlns:a16="http://schemas.microsoft.com/office/drawing/2014/main" id="{07CCAA30-1DE0-4882-ADA8-0A4FC286D4F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3C67E3B-F4AD-4E3B-B864-3099ADAD0947}"/>
              </a:ext>
            </a:extLst>
          </p:cNvPr>
          <p:cNvSpPr>
            <a:spLocks noGrp="1"/>
          </p:cNvSpPr>
          <p:nvPr>
            <p:ph type="sldNum" sz="quarter" idx="12"/>
          </p:nvPr>
        </p:nvSpPr>
        <p:spPr/>
        <p:txBody>
          <a:bodyPr/>
          <a:lstStyle/>
          <a:p>
            <a:fld id="{3E5FFB8E-458D-49E3-9DEF-6FF5BC22B29E}" type="slidenum">
              <a:rPr lang="nl-NL" smtClean="0"/>
              <a:t>‹nr.›</a:t>
            </a:fld>
            <a:endParaRPr lang="nl-NL"/>
          </a:p>
        </p:txBody>
      </p:sp>
    </p:spTree>
    <p:extLst>
      <p:ext uri="{BB962C8B-B14F-4D97-AF65-F5344CB8AC3E}">
        <p14:creationId xmlns:p14="http://schemas.microsoft.com/office/powerpoint/2010/main" val="1565232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D59BF7-1E1D-48D8-BDA3-BAD70B0D5C81}"/>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AC9F381-962D-4DA5-8439-B53A821B38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BB35E26D-AF33-46AB-87C7-9EAE50EB592E}"/>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3C42331-D8BB-44FB-8B0F-8C566643BE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F046E30-706F-4283-A885-99455A173D62}"/>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599517F-A31E-441A-9B5C-414DA76C436E}"/>
              </a:ext>
            </a:extLst>
          </p:cNvPr>
          <p:cNvSpPr>
            <a:spLocks noGrp="1"/>
          </p:cNvSpPr>
          <p:nvPr>
            <p:ph type="dt" sz="half" idx="10"/>
          </p:nvPr>
        </p:nvSpPr>
        <p:spPr/>
        <p:txBody>
          <a:bodyPr/>
          <a:lstStyle/>
          <a:p>
            <a:fld id="{F42B9303-5209-49CA-A35F-36F538038C0C}" type="datetimeFigureOut">
              <a:rPr lang="nl-NL" smtClean="0"/>
              <a:t>5-6-2022</a:t>
            </a:fld>
            <a:endParaRPr lang="nl-NL"/>
          </a:p>
        </p:txBody>
      </p:sp>
      <p:sp>
        <p:nvSpPr>
          <p:cNvPr id="8" name="Tijdelijke aanduiding voor voettekst 7">
            <a:extLst>
              <a:ext uri="{FF2B5EF4-FFF2-40B4-BE49-F238E27FC236}">
                <a16:creationId xmlns:a16="http://schemas.microsoft.com/office/drawing/2014/main" id="{35479096-DFA2-40F8-BBC3-9CE07792733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A97A9CE-D81F-45F6-A6BD-034177B28C6D}"/>
              </a:ext>
            </a:extLst>
          </p:cNvPr>
          <p:cNvSpPr>
            <a:spLocks noGrp="1"/>
          </p:cNvSpPr>
          <p:nvPr>
            <p:ph type="sldNum" sz="quarter" idx="12"/>
          </p:nvPr>
        </p:nvSpPr>
        <p:spPr/>
        <p:txBody>
          <a:bodyPr/>
          <a:lstStyle/>
          <a:p>
            <a:fld id="{3E5FFB8E-458D-49E3-9DEF-6FF5BC22B29E}" type="slidenum">
              <a:rPr lang="nl-NL" smtClean="0"/>
              <a:t>‹nr.›</a:t>
            </a:fld>
            <a:endParaRPr lang="nl-NL"/>
          </a:p>
        </p:txBody>
      </p:sp>
    </p:spTree>
    <p:extLst>
      <p:ext uri="{BB962C8B-B14F-4D97-AF65-F5344CB8AC3E}">
        <p14:creationId xmlns:p14="http://schemas.microsoft.com/office/powerpoint/2010/main" val="3558095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4823E-2712-4018-94AB-BB0117F13138}"/>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4F5B5919-BC46-44B5-AABA-6A5B3686A2DF}"/>
              </a:ext>
            </a:extLst>
          </p:cNvPr>
          <p:cNvSpPr>
            <a:spLocks noGrp="1"/>
          </p:cNvSpPr>
          <p:nvPr>
            <p:ph type="dt" sz="half" idx="10"/>
          </p:nvPr>
        </p:nvSpPr>
        <p:spPr/>
        <p:txBody>
          <a:bodyPr/>
          <a:lstStyle/>
          <a:p>
            <a:fld id="{F42B9303-5209-49CA-A35F-36F538038C0C}" type="datetimeFigureOut">
              <a:rPr lang="nl-NL" smtClean="0"/>
              <a:t>5-6-2022</a:t>
            </a:fld>
            <a:endParaRPr lang="nl-NL"/>
          </a:p>
        </p:txBody>
      </p:sp>
      <p:sp>
        <p:nvSpPr>
          <p:cNvPr id="4" name="Tijdelijke aanduiding voor voettekst 3">
            <a:extLst>
              <a:ext uri="{FF2B5EF4-FFF2-40B4-BE49-F238E27FC236}">
                <a16:creationId xmlns:a16="http://schemas.microsoft.com/office/drawing/2014/main" id="{F4A6B80D-6AE5-4CF6-A034-71F2B0C13644}"/>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2BD2AB16-AE4C-4A67-B904-22363FBE3750}"/>
              </a:ext>
            </a:extLst>
          </p:cNvPr>
          <p:cNvSpPr>
            <a:spLocks noGrp="1"/>
          </p:cNvSpPr>
          <p:nvPr>
            <p:ph type="sldNum" sz="quarter" idx="12"/>
          </p:nvPr>
        </p:nvSpPr>
        <p:spPr/>
        <p:txBody>
          <a:bodyPr/>
          <a:lstStyle/>
          <a:p>
            <a:fld id="{3E5FFB8E-458D-49E3-9DEF-6FF5BC22B29E}" type="slidenum">
              <a:rPr lang="nl-NL" smtClean="0"/>
              <a:t>‹nr.›</a:t>
            </a:fld>
            <a:endParaRPr lang="nl-NL"/>
          </a:p>
        </p:txBody>
      </p:sp>
    </p:spTree>
    <p:extLst>
      <p:ext uri="{BB962C8B-B14F-4D97-AF65-F5344CB8AC3E}">
        <p14:creationId xmlns:p14="http://schemas.microsoft.com/office/powerpoint/2010/main" val="915845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0C20B2A-9799-48C9-A548-F647760355DB}"/>
              </a:ext>
            </a:extLst>
          </p:cNvPr>
          <p:cNvSpPr>
            <a:spLocks noGrp="1"/>
          </p:cNvSpPr>
          <p:nvPr>
            <p:ph type="dt" sz="half" idx="10"/>
          </p:nvPr>
        </p:nvSpPr>
        <p:spPr/>
        <p:txBody>
          <a:bodyPr/>
          <a:lstStyle/>
          <a:p>
            <a:fld id="{F42B9303-5209-49CA-A35F-36F538038C0C}" type="datetimeFigureOut">
              <a:rPr lang="nl-NL" smtClean="0"/>
              <a:t>5-6-2022</a:t>
            </a:fld>
            <a:endParaRPr lang="nl-NL"/>
          </a:p>
        </p:txBody>
      </p:sp>
      <p:sp>
        <p:nvSpPr>
          <p:cNvPr id="3" name="Tijdelijke aanduiding voor voettekst 2">
            <a:extLst>
              <a:ext uri="{FF2B5EF4-FFF2-40B4-BE49-F238E27FC236}">
                <a16:creationId xmlns:a16="http://schemas.microsoft.com/office/drawing/2014/main" id="{A9C48A13-8643-44ED-8355-A396329F994B}"/>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30FEF48A-AF90-4E65-A6F0-11E2FD550272}"/>
              </a:ext>
            </a:extLst>
          </p:cNvPr>
          <p:cNvSpPr>
            <a:spLocks noGrp="1"/>
          </p:cNvSpPr>
          <p:nvPr>
            <p:ph type="sldNum" sz="quarter" idx="12"/>
          </p:nvPr>
        </p:nvSpPr>
        <p:spPr/>
        <p:txBody>
          <a:bodyPr/>
          <a:lstStyle/>
          <a:p>
            <a:fld id="{3E5FFB8E-458D-49E3-9DEF-6FF5BC22B29E}" type="slidenum">
              <a:rPr lang="nl-NL" smtClean="0"/>
              <a:t>‹nr.›</a:t>
            </a:fld>
            <a:endParaRPr lang="nl-NL"/>
          </a:p>
        </p:txBody>
      </p:sp>
    </p:spTree>
    <p:extLst>
      <p:ext uri="{BB962C8B-B14F-4D97-AF65-F5344CB8AC3E}">
        <p14:creationId xmlns:p14="http://schemas.microsoft.com/office/powerpoint/2010/main" val="788659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86D236-65AF-4E6D-9FDE-314A82D206F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49C65EE-4EBD-4CE7-95AC-B6C96D8E4F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1B2CDA1F-4D25-491D-BDF5-4C269C3FB0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05774E3-CA16-452B-9823-EE976AF7B01A}"/>
              </a:ext>
            </a:extLst>
          </p:cNvPr>
          <p:cNvSpPr>
            <a:spLocks noGrp="1"/>
          </p:cNvSpPr>
          <p:nvPr>
            <p:ph type="dt" sz="half" idx="10"/>
          </p:nvPr>
        </p:nvSpPr>
        <p:spPr/>
        <p:txBody>
          <a:bodyPr/>
          <a:lstStyle/>
          <a:p>
            <a:fld id="{F42B9303-5209-49CA-A35F-36F538038C0C}" type="datetimeFigureOut">
              <a:rPr lang="nl-NL" smtClean="0"/>
              <a:t>5-6-2022</a:t>
            </a:fld>
            <a:endParaRPr lang="nl-NL"/>
          </a:p>
        </p:txBody>
      </p:sp>
      <p:sp>
        <p:nvSpPr>
          <p:cNvPr id="6" name="Tijdelijke aanduiding voor voettekst 5">
            <a:extLst>
              <a:ext uri="{FF2B5EF4-FFF2-40B4-BE49-F238E27FC236}">
                <a16:creationId xmlns:a16="http://schemas.microsoft.com/office/drawing/2014/main" id="{97EFAB16-6914-449B-9DB0-0C039B5188C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71849A1-6EA5-4B2A-B559-174B54499E45}"/>
              </a:ext>
            </a:extLst>
          </p:cNvPr>
          <p:cNvSpPr>
            <a:spLocks noGrp="1"/>
          </p:cNvSpPr>
          <p:nvPr>
            <p:ph type="sldNum" sz="quarter" idx="12"/>
          </p:nvPr>
        </p:nvSpPr>
        <p:spPr/>
        <p:txBody>
          <a:bodyPr/>
          <a:lstStyle/>
          <a:p>
            <a:fld id="{3E5FFB8E-458D-49E3-9DEF-6FF5BC22B29E}" type="slidenum">
              <a:rPr lang="nl-NL" smtClean="0"/>
              <a:t>‹nr.›</a:t>
            </a:fld>
            <a:endParaRPr lang="nl-NL"/>
          </a:p>
        </p:txBody>
      </p:sp>
    </p:spTree>
    <p:extLst>
      <p:ext uri="{BB962C8B-B14F-4D97-AF65-F5344CB8AC3E}">
        <p14:creationId xmlns:p14="http://schemas.microsoft.com/office/powerpoint/2010/main" val="2633569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83C1EC-0BC5-4AE6-9777-F3C181471F4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128EFBDB-3D54-464D-BF2C-1A77F1CEF8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0A35211E-7324-49BB-838A-C7A3846476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2950B69-4C36-4E46-9AED-D348A1A8DE09}"/>
              </a:ext>
            </a:extLst>
          </p:cNvPr>
          <p:cNvSpPr>
            <a:spLocks noGrp="1"/>
          </p:cNvSpPr>
          <p:nvPr>
            <p:ph type="dt" sz="half" idx="10"/>
          </p:nvPr>
        </p:nvSpPr>
        <p:spPr/>
        <p:txBody>
          <a:bodyPr/>
          <a:lstStyle/>
          <a:p>
            <a:fld id="{F42B9303-5209-49CA-A35F-36F538038C0C}" type="datetimeFigureOut">
              <a:rPr lang="nl-NL" smtClean="0"/>
              <a:t>5-6-2022</a:t>
            </a:fld>
            <a:endParaRPr lang="nl-NL"/>
          </a:p>
        </p:txBody>
      </p:sp>
      <p:sp>
        <p:nvSpPr>
          <p:cNvPr id="6" name="Tijdelijke aanduiding voor voettekst 5">
            <a:extLst>
              <a:ext uri="{FF2B5EF4-FFF2-40B4-BE49-F238E27FC236}">
                <a16:creationId xmlns:a16="http://schemas.microsoft.com/office/drawing/2014/main" id="{5FCB4008-4D6E-4195-90C5-0F54E7D9BD6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D310799-EC16-4766-ACDB-FFA1538D9315}"/>
              </a:ext>
            </a:extLst>
          </p:cNvPr>
          <p:cNvSpPr>
            <a:spLocks noGrp="1"/>
          </p:cNvSpPr>
          <p:nvPr>
            <p:ph type="sldNum" sz="quarter" idx="12"/>
          </p:nvPr>
        </p:nvSpPr>
        <p:spPr/>
        <p:txBody>
          <a:bodyPr/>
          <a:lstStyle/>
          <a:p>
            <a:fld id="{3E5FFB8E-458D-49E3-9DEF-6FF5BC22B29E}" type="slidenum">
              <a:rPr lang="nl-NL" smtClean="0"/>
              <a:t>‹nr.›</a:t>
            </a:fld>
            <a:endParaRPr lang="nl-NL"/>
          </a:p>
        </p:txBody>
      </p:sp>
    </p:spTree>
    <p:extLst>
      <p:ext uri="{BB962C8B-B14F-4D97-AF65-F5344CB8AC3E}">
        <p14:creationId xmlns:p14="http://schemas.microsoft.com/office/powerpoint/2010/main" val="2876862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CA12CF-13FB-418F-BE15-7F0B74EE03F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F400173-4BF6-4B34-A044-D70A7338EF8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6BB4BE9-CF41-42FB-90C2-CB7E7EEB964A}"/>
              </a:ext>
            </a:extLst>
          </p:cNvPr>
          <p:cNvSpPr>
            <a:spLocks noGrp="1"/>
          </p:cNvSpPr>
          <p:nvPr>
            <p:ph type="dt" sz="half" idx="10"/>
          </p:nvPr>
        </p:nvSpPr>
        <p:spPr/>
        <p:txBody>
          <a:bodyPr/>
          <a:lstStyle/>
          <a:p>
            <a:fld id="{F42B9303-5209-49CA-A35F-36F538038C0C}" type="datetimeFigureOut">
              <a:rPr lang="nl-NL" smtClean="0"/>
              <a:t>5-6-2022</a:t>
            </a:fld>
            <a:endParaRPr lang="nl-NL"/>
          </a:p>
        </p:txBody>
      </p:sp>
      <p:sp>
        <p:nvSpPr>
          <p:cNvPr id="5" name="Tijdelijke aanduiding voor voettekst 4">
            <a:extLst>
              <a:ext uri="{FF2B5EF4-FFF2-40B4-BE49-F238E27FC236}">
                <a16:creationId xmlns:a16="http://schemas.microsoft.com/office/drawing/2014/main" id="{477AEDCE-989C-41D3-8DD0-D2915237DF8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EF8AF87-8B00-451E-8675-DA4EFD5E6B71}"/>
              </a:ext>
            </a:extLst>
          </p:cNvPr>
          <p:cNvSpPr>
            <a:spLocks noGrp="1"/>
          </p:cNvSpPr>
          <p:nvPr>
            <p:ph type="sldNum" sz="quarter" idx="12"/>
          </p:nvPr>
        </p:nvSpPr>
        <p:spPr/>
        <p:txBody>
          <a:bodyPr/>
          <a:lstStyle/>
          <a:p>
            <a:fld id="{3E5FFB8E-458D-49E3-9DEF-6FF5BC22B29E}" type="slidenum">
              <a:rPr lang="nl-NL" smtClean="0"/>
              <a:t>‹nr.›</a:t>
            </a:fld>
            <a:endParaRPr lang="nl-NL"/>
          </a:p>
        </p:txBody>
      </p:sp>
    </p:spTree>
    <p:extLst>
      <p:ext uri="{BB962C8B-B14F-4D97-AF65-F5344CB8AC3E}">
        <p14:creationId xmlns:p14="http://schemas.microsoft.com/office/powerpoint/2010/main" val="3693370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A369BFFF-5099-4B8A-9C93-AFAAE8B06D0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4DDB479-4A82-435F-94E1-E4581466A3BA}"/>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AFA2737-6396-4A8B-BD66-736290C5837A}"/>
              </a:ext>
            </a:extLst>
          </p:cNvPr>
          <p:cNvSpPr>
            <a:spLocks noGrp="1"/>
          </p:cNvSpPr>
          <p:nvPr>
            <p:ph type="dt" sz="half" idx="10"/>
          </p:nvPr>
        </p:nvSpPr>
        <p:spPr/>
        <p:txBody>
          <a:bodyPr/>
          <a:lstStyle/>
          <a:p>
            <a:fld id="{F42B9303-5209-49CA-A35F-36F538038C0C}" type="datetimeFigureOut">
              <a:rPr lang="nl-NL" smtClean="0"/>
              <a:t>5-6-2022</a:t>
            </a:fld>
            <a:endParaRPr lang="nl-NL"/>
          </a:p>
        </p:txBody>
      </p:sp>
      <p:sp>
        <p:nvSpPr>
          <p:cNvPr id="5" name="Tijdelijke aanduiding voor voettekst 4">
            <a:extLst>
              <a:ext uri="{FF2B5EF4-FFF2-40B4-BE49-F238E27FC236}">
                <a16:creationId xmlns:a16="http://schemas.microsoft.com/office/drawing/2014/main" id="{1A75C397-2609-435E-B70E-426D09AFA1B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323C1FE-600D-4F6C-9834-9FDAC0CEE441}"/>
              </a:ext>
            </a:extLst>
          </p:cNvPr>
          <p:cNvSpPr>
            <a:spLocks noGrp="1"/>
          </p:cNvSpPr>
          <p:nvPr>
            <p:ph type="sldNum" sz="quarter" idx="12"/>
          </p:nvPr>
        </p:nvSpPr>
        <p:spPr/>
        <p:txBody>
          <a:bodyPr/>
          <a:lstStyle/>
          <a:p>
            <a:fld id="{3E5FFB8E-458D-49E3-9DEF-6FF5BC22B29E}" type="slidenum">
              <a:rPr lang="nl-NL" smtClean="0"/>
              <a:t>‹nr.›</a:t>
            </a:fld>
            <a:endParaRPr lang="nl-NL"/>
          </a:p>
        </p:txBody>
      </p:sp>
    </p:spTree>
    <p:extLst>
      <p:ext uri="{BB962C8B-B14F-4D97-AF65-F5344CB8AC3E}">
        <p14:creationId xmlns:p14="http://schemas.microsoft.com/office/powerpoint/2010/main" val="2015549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Afsluiting">
    <p:bg>
      <p:bgPr>
        <a:solidFill>
          <a:schemeClr val="accent2"/>
        </a:solidFill>
        <a:effectLst/>
      </p:bgPr>
    </p:bg>
    <p:spTree>
      <p:nvGrpSpPr>
        <p:cNvPr id="1" name=""/>
        <p:cNvGrpSpPr/>
        <p:nvPr/>
      </p:nvGrpSpPr>
      <p:grpSpPr>
        <a:xfrm>
          <a:off x="0" y="0"/>
          <a:ext cx="0" cy="0"/>
          <a:chOff x="0" y="0"/>
          <a:chExt cx="0" cy="0"/>
        </a:xfrm>
      </p:grpSpPr>
      <p:sp useBgFill="1">
        <p:nvSpPr>
          <p:cNvPr id="7" name="Rechthoek 6">
            <a:extLst>
              <a:ext uri="{FF2B5EF4-FFF2-40B4-BE49-F238E27FC236}">
                <a16:creationId xmlns:a16="http://schemas.microsoft.com/office/drawing/2014/main" id="{0BAB19D3-90A9-40E5-BED8-289A8919A7C7}"/>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dirty="0"/>
          </a:p>
        </p:txBody>
      </p:sp>
      <p:sp>
        <p:nvSpPr>
          <p:cNvPr id="9" name="Titel 1">
            <a:extLst>
              <a:ext uri="{FF2B5EF4-FFF2-40B4-BE49-F238E27FC236}">
                <a16:creationId xmlns:a16="http://schemas.microsoft.com/office/drawing/2014/main" id="{4AD247D9-20CF-4BAD-906D-66DB8B85270B}"/>
              </a:ext>
            </a:extLst>
          </p:cNvPr>
          <p:cNvSpPr>
            <a:spLocks noGrp="1"/>
          </p:cNvSpPr>
          <p:nvPr>
            <p:ph type="title"/>
          </p:nvPr>
        </p:nvSpPr>
        <p:spPr>
          <a:xfrm>
            <a:off x="5963479" y="596393"/>
            <a:ext cx="5618922" cy="1542507"/>
          </a:xfrm>
        </p:spPr>
        <p:txBody>
          <a:bodyPr rtlCol="0"/>
          <a:lstStyle>
            <a:lvl1pPr>
              <a:defRPr>
                <a:solidFill>
                  <a:schemeClr val="bg2"/>
                </a:solidFill>
              </a:defRPr>
            </a:lvl1pPr>
          </a:lstStyle>
          <a:p>
            <a:pPr rtl="0"/>
            <a:r>
              <a:rPr lang="nl-NL" noProof="0">
                <a:solidFill>
                  <a:srgbClr val="FFFFFF"/>
                </a:solidFill>
              </a:rPr>
              <a:t>Klik om stijl te bewerken</a:t>
            </a:r>
            <a:endParaRPr lang="nl-NL" noProof="0" dirty="0">
              <a:solidFill>
                <a:srgbClr val="FFFFFF"/>
              </a:solidFill>
            </a:endParaRPr>
          </a:p>
        </p:txBody>
      </p:sp>
      <p:sp>
        <p:nvSpPr>
          <p:cNvPr id="16" name="Tijdelijke aanduiding voor afbeelding 15">
            <a:extLst>
              <a:ext uri="{FF2B5EF4-FFF2-40B4-BE49-F238E27FC236}">
                <a16:creationId xmlns:a16="http://schemas.microsoft.com/office/drawing/2014/main" id="{80E4B7A8-67F1-4290-B537-DE49AD9FBFF7}"/>
              </a:ext>
              <a:ext uri="{C183D7F6-B498-43B3-948B-1728B52AA6E4}">
                <adec:decorative xmlns:adec="http://schemas.microsoft.com/office/drawing/2017/decorative" val="0"/>
              </a:ext>
            </a:extLst>
          </p:cNvPr>
          <p:cNvSpPr>
            <a:spLocks noGrp="1"/>
          </p:cNvSpPr>
          <p:nvPr>
            <p:ph type="pic" sz="quarter" idx="13"/>
          </p:nvPr>
        </p:nvSpPr>
        <p:spPr>
          <a:xfrm>
            <a:off x="0" y="-1"/>
            <a:ext cx="5181600" cy="6857999"/>
          </a:xfrm>
          <a:custGeom>
            <a:avLst/>
            <a:gdLst>
              <a:gd name="connsiteX0" fmla="*/ 0 w 5181600"/>
              <a:gd name="connsiteY0" fmla="*/ 0 h 6857999"/>
              <a:gd name="connsiteX1" fmla="*/ 5181600 w 5181600"/>
              <a:gd name="connsiteY1" fmla="*/ 0 h 6857999"/>
              <a:gd name="connsiteX2" fmla="*/ 5181600 w 5181600"/>
              <a:gd name="connsiteY2" fmla="*/ 4504871 h 6857999"/>
              <a:gd name="connsiteX3" fmla="*/ 5181598 w 5181600"/>
              <a:gd name="connsiteY3" fmla="*/ 4504830 h 6857999"/>
              <a:gd name="connsiteX4" fmla="*/ 5175215 w 5181600"/>
              <a:gd name="connsiteY4" fmla="*/ 4639646 h 6857999"/>
              <a:gd name="connsiteX5" fmla="*/ 2983485 w 5181600"/>
              <a:gd name="connsiteY5" fmla="*/ 6845334 h 6857999"/>
              <a:gd name="connsiteX6" fmla="*/ 2749639 w 5181600"/>
              <a:gd name="connsiteY6" fmla="*/ 6857142 h 6857999"/>
              <a:gd name="connsiteX7" fmla="*/ 2749639 w 5181600"/>
              <a:gd name="connsiteY7" fmla="*/ 6857999 h 6857999"/>
              <a:gd name="connsiteX8" fmla="*/ 0 w 5181600"/>
              <a:gd name="connsiteY8"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1600" h="6857999">
                <a:moveTo>
                  <a:pt x="0" y="0"/>
                </a:moveTo>
                <a:lnTo>
                  <a:pt x="5181600" y="0"/>
                </a:lnTo>
                <a:lnTo>
                  <a:pt x="5181600" y="4504871"/>
                </a:lnTo>
                <a:lnTo>
                  <a:pt x="5181598" y="4504830"/>
                </a:lnTo>
                <a:lnTo>
                  <a:pt x="5175215" y="4639646"/>
                </a:lnTo>
                <a:cubicBezTo>
                  <a:pt x="5064605" y="5801747"/>
                  <a:pt x="4143475" y="6727530"/>
                  <a:pt x="2983485" y="6845334"/>
                </a:cubicBezTo>
                <a:lnTo>
                  <a:pt x="2749639" y="6857142"/>
                </a:lnTo>
                <a:lnTo>
                  <a:pt x="2749639" y="6857999"/>
                </a:lnTo>
                <a:lnTo>
                  <a:pt x="0" y="6857999"/>
                </a:lnTo>
                <a:close/>
              </a:path>
            </a:pathLst>
          </a:custGeom>
          <a:solidFill>
            <a:schemeClr val="accent6"/>
          </a:solidFill>
        </p:spPr>
        <p:txBody>
          <a:bodyPr wrap="square" rtlCol="0">
            <a:noAutofit/>
          </a:bodyPr>
          <a:lstStyle/>
          <a:p>
            <a:pPr rtl="0"/>
            <a:r>
              <a:rPr lang="nl-NL" noProof="0"/>
              <a:t>Klik op het pictogram als u een afbeelding wilt toevoegen</a:t>
            </a:r>
            <a:endParaRPr lang="nl-NL" noProof="0" dirty="0"/>
          </a:p>
        </p:txBody>
      </p:sp>
      <p:sp>
        <p:nvSpPr>
          <p:cNvPr id="13" name="Tijdelijke aanduiding voor inhoud 2">
            <a:extLst>
              <a:ext uri="{FF2B5EF4-FFF2-40B4-BE49-F238E27FC236}">
                <a16:creationId xmlns:a16="http://schemas.microsoft.com/office/drawing/2014/main" id="{E5EAFE93-40B7-4FF8-BEE7-E39911ECD80B}"/>
              </a:ext>
            </a:extLst>
          </p:cNvPr>
          <p:cNvSpPr>
            <a:spLocks noGrp="1"/>
          </p:cNvSpPr>
          <p:nvPr>
            <p:ph idx="1"/>
          </p:nvPr>
        </p:nvSpPr>
        <p:spPr>
          <a:xfrm>
            <a:off x="5963478" y="2138901"/>
            <a:ext cx="5618922" cy="4033299"/>
          </a:xfrm>
        </p:spPr>
        <p:txBody>
          <a:bodyPr rtlCol="0">
            <a:normAutofit/>
          </a:bodyPr>
          <a:lstStyle>
            <a:lvl1pPr>
              <a:buNone/>
              <a:defRPr>
                <a:solidFill>
                  <a:schemeClr val="bg2"/>
                </a:solidFill>
              </a:defRPr>
            </a:lvl1pPr>
          </a:lstStyle>
          <a:p>
            <a:pPr lvl="0" rtl="0"/>
            <a:r>
              <a:rPr lang="nl-NL" noProof="0">
                <a:solidFill>
                  <a:srgbClr val="FFFFFF"/>
                </a:solidFill>
              </a:rPr>
              <a:t>Klikken om de tekststijl van het model te bewerken</a:t>
            </a:r>
          </a:p>
        </p:txBody>
      </p:sp>
      <p:sp>
        <p:nvSpPr>
          <p:cNvPr id="14" name="Vrije vorm: Shape 13">
            <a:extLst>
              <a:ext uri="{FF2B5EF4-FFF2-40B4-BE49-F238E27FC236}">
                <a16:creationId xmlns:a16="http://schemas.microsoft.com/office/drawing/2014/main" id="{C752B41F-4B4E-4E1F-9191-6BB3F421EDEC}"/>
              </a:ext>
              <a:ext uri="{C183D7F6-B498-43B3-948B-1728B52AA6E4}">
                <adec:decorative xmlns:adec="http://schemas.microsoft.com/office/drawing/2017/decorative" val="1"/>
              </a:ext>
            </a:extLst>
          </p:cNvPr>
          <p:cNvSpPr/>
          <p:nvPr userDrawn="1"/>
        </p:nvSpPr>
        <p:spPr>
          <a:xfrm rot="5400000">
            <a:off x="4005014" y="3249456"/>
            <a:ext cx="2353172" cy="4863918"/>
          </a:xfrm>
          <a:custGeom>
            <a:avLst/>
            <a:gdLst>
              <a:gd name="connsiteX0" fmla="*/ 2352312 w 2353172"/>
              <a:gd name="connsiteY0" fmla="*/ 0 h 4863918"/>
              <a:gd name="connsiteX1" fmla="*/ 2353172 w 2353172"/>
              <a:gd name="connsiteY1" fmla="*/ 0 h 4863918"/>
              <a:gd name="connsiteX2" fmla="*/ 2353172 w 2353172"/>
              <a:gd name="connsiteY2" fmla="*/ 4863918 h 4863918"/>
              <a:gd name="connsiteX3" fmla="*/ 2352312 w 2353172"/>
              <a:gd name="connsiteY3" fmla="*/ 4863918 h 4863918"/>
              <a:gd name="connsiteX4" fmla="*/ 2340504 w 2353172"/>
              <a:gd name="connsiteY4" fmla="*/ 4630072 h 4863918"/>
              <a:gd name="connsiteX5" fmla="*/ 134816 w 2353172"/>
              <a:gd name="connsiteY5" fmla="*/ 2438342 h 4863918"/>
              <a:gd name="connsiteX6" fmla="*/ 0 w 2353172"/>
              <a:gd name="connsiteY6" fmla="*/ 2431959 h 4863918"/>
              <a:gd name="connsiteX7" fmla="*/ 134816 w 2353172"/>
              <a:gd name="connsiteY7" fmla="*/ 2425576 h 4863918"/>
              <a:gd name="connsiteX8" fmla="*/ 2340504 w 2353172"/>
              <a:gd name="connsiteY8" fmla="*/ 233845 h 4863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3172" h="4863918">
                <a:moveTo>
                  <a:pt x="2352312" y="0"/>
                </a:moveTo>
                <a:lnTo>
                  <a:pt x="2353172" y="0"/>
                </a:lnTo>
                <a:lnTo>
                  <a:pt x="2353172" y="4863918"/>
                </a:lnTo>
                <a:lnTo>
                  <a:pt x="2352312" y="4863918"/>
                </a:lnTo>
                <a:lnTo>
                  <a:pt x="2340504" y="4630072"/>
                </a:lnTo>
                <a:cubicBezTo>
                  <a:pt x="2222700" y="3470082"/>
                  <a:pt x="1296917" y="2548952"/>
                  <a:pt x="134816" y="2438342"/>
                </a:cubicBezTo>
                <a:lnTo>
                  <a:pt x="0" y="2431959"/>
                </a:lnTo>
                <a:lnTo>
                  <a:pt x="134816" y="2425576"/>
                </a:lnTo>
                <a:cubicBezTo>
                  <a:pt x="1296917" y="2314966"/>
                  <a:pt x="2222700" y="1393835"/>
                  <a:pt x="2340504" y="2338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nl-NL" noProof="0" dirty="0"/>
          </a:p>
        </p:txBody>
      </p:sp>
      <p:sp>
        <p:nvSpPr>
          <p:cNvPr id="18" name="Vrije vorm: Shape 17">
            <a:extLst>
              <a:ext uri="{FF2B5EF4-FFF2-40B4-BE49-F238E27FC236}">
                <a16:creationId xmlns:a16="http://schemas.microsoft.com/office/drawing/2014/main" id="{E3EFD1DB-7478-445F-ACEF-64BE4DFEC83E}"/>
              </a:ext>
              <a:ext uri="{C183D7F6-B498-43B3-948B-1728B52AA6E4}">
                <adec:decorative xmlns:adec="http://schemas.microsoft.com/office/drawing/2017/decorative" val="1"/>
              </a:ext>
            </a:extLst>
          </p:cNvPr>
          <p:cNvSpPr/>
          <p:nvPr userDrawn="1"/>
        </p:nvSpPr>
        <p:spPr>
          <a:xfrm rot="5400000">
            <a:off x="4005012" y="3249456"/>
            <a:ext cx="2353172" cy="4863918"/>
          </a:xfrm>
          <a:custGeom>
            <a:avLst/>
            <a:gdLst>
              <a:gd name="connsiteX0" fmla="*/ 2352312 w 2353172"/>
              <a:gd name="connsiteY0" fmla="*/ 0 h 4863918"/>
              <a:gd name="connsiteX1" fmla="*/ 2353172 w 2353172"/>
              <a:gd name="connsiteY1" fmla="*/ 0 h 4863918"/>
              <a:gd name="connsiteX2" fmla="*/ 2353172 w 2353172"/>
              <a:gd name="connsiteY2" fmla="*/ 4863918 h 4863918"/>
              <a:gd name="connsiteX3" fmla="*/ 2352312 w 2353172"/>
              <a:gd name="connsiteY3" fmla="*/ 4863918 h 4863918"/>
              <a:gd name="connsiteX4" fmla="*/ 2340504 w 2353172"/>
              <a:gd name="connsiteY4" fmla="*/ 4630072 h 4863918"/>
              <a:gd name="connsiteX5" fmla="*/ 134816 w 2353172"/>
              <a:gd name="connsiteY5" fmla="*/ 2438342 h 4863918"/>
              <a:gd name="connsiteX6" fmla="*/ 0 w 2353172"/>
              <a:gd name="connsiteY6" fmla="*/ 2431959 h 4863918"/>
              <a:gd name="connsiteX7" fmla="*/ 134816 w 2353172"/>
              <a:gd name="connsiteY7" fmla="*/ 2425576 h 4863918"/>
              <a:gd name="connsiteX8" fmla="*/ 2340504 w 2353172"/>
              <a:gd name="connsiteY8" fmla="*/ 233845 h 4863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3172" h="4863918">
                <a:moveTo>
                  <a:pt x="2352312" y="0"/>
                </a:moveTo>
                <a:lnTo>
                  <a:pt x="2353172" y="0"/>
                </a:lnTo>
                <a:lnTo>
                  <a:pt x="2353172" y="4863918"/>
                </a:lnTo>
                <a:lnTo>
                  <a:pt x="2352312" y="4863918"/>
                </a:lnTo>
                <a:lnTo>
                  <a:pt x="2340504" y="4630072"/>
                </a:lnTo>
                <a:cubicBezTo>
                  <a:pt x="2222700" y="3470082"/>
                  <a:pt x="1296917" y="2548952"/>
                  <a:pt x="134816" y="2438342"/>
                </a:cubicBezTo>
                <a:lnTo>
                  <a:pt x="0" y="2431959"/>
                </a:lnTo>
                <a:lnTo>
                  <a:pt x="134816" y="2425576"/>
                </a:lnTo>
                <a:cubicBezTo>
                  <a:pt x="1296917" y="2314966"/>
                  <a:pt x="2222700" y="1393835"/>
                  <a:pt x="2340504" y="233845"/>
                </a:cubicBez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nl-NL" noProof="0" dirty="0"/>
          </a:p>
        </p:txBody>
      </p:sp>
      <p:sp>
        <p:nvSpPr>
          <p:cNvPr id="3" name="Tijdelijke aanduiding voor voettekst 2">
            <a:extLst>
              <a:ext uri="{FF2B5EF4-FFF2-40B4-BE49-F238E27FC236}">
                <a16:creationId xmlns:a16="http://schemas.microsoft.com/office/drawing/2014/main" id="{C9753C5C-8415-4BF0-810D-A4C22F695ECF}"/>
              </a:ext>
            </a:extLst>
          </p:cNvPr>
          <p:cNvSpPr>
            <a:spLocks noGrp="1"/>
          </p:cNvSpPr>
          <p:nvPr>
            <p:ph type="ftr" sz="quarter" idx="11"/>
          </p:nvPr>
        </p:nvSpPr>
        <p:spPr/>
        <p:txBody>
          <a:bodyPr rtlCol="0"/>
          <a:lstStyle>
            <a:lvl1pPr>
              <a:defRPr>
                <a:solidFill>
                  <a:schemeClr val="bg2"/>
                </a:solidFill>
              </a:defRPr>
            </a:lvl1pPr>
          </a:lstStyle>
          <a:p>
            <a:pPr rtl="0"/>
            <a:r>
              <a:rPr lang="nl-NL" noProof="0" dirty="0"/>
              <a:t>Voorbeeld van voettekst</a:t>
            </a:r>
          </a:p>
        </p:txBody>
      </p:sp>
      <p:sp>
        <p:nvSpPr>
          <p:cNvPr id="2" name="Tijdelijke aanduiding voor datum 1">
            <a:extLst>
              <a:ext uri="{FF2B5EF4-FFF2-40B4-BE49-F238E27FC236}">
                <a16:creationId xmlns:a16="http://schemas.microsoft.com/office/drawing/2014/main" id="{2A2485D4-41D3-4182-8DFE-2E0713EC0B8A}"/>
              </a:ext>
            </a:extLst>
          </p:cNvPr>
          <p:cNvSpPr>
            <a:spLocks noGrp="1"/>
          </p:cNvSpPr>
          <p:nvPr>
            <p:ph type="dt" sz="half" idx="10"/>
          </p:nvPr>
        </p:nvSpPr>
        <p:spPr/>
        <p:txBody>
          <a:bodyPr rtlCol="0"/>
          <a:lstStyle>
            <a:lvl1pPr>
              <a:defRPr>
                <a:solidFill>
                  <a:schemeClr val="bg2"/>
                </a:solidFill>
              </a:defRPr>
            </a:lvl1pPr>
          </a:lstStyle>
          <a:p>
            <a:pPr rtl="0"/>
            <a:r>
              <a:rPr lang="nl-NL" noProof="0" dirty="0"/>
              <a:t>8-2-20XX</a:t>
            </a:r>
          </a:p>
        </p:txBody>
      </p:sp>
      <p:sp>
        <p:nvSpPr>
          <p:cNvPr id="4" name="Tijdelijke aanduiding voor dianummer 3">
            <a:extLst>
              <a:ext uri="{FF2B5EF4-FFF2-40B4-BE49-F238E27FC236}">
                <a16:creationId xmlns:a16="http://schemas.microsoft.com/office/drawing/2014/main" id="{545EBFEA-4321-48C4-9CA1-43517540C698}"/>
              </a:ext>
            </a:extLst>
          </p:cNvPr>
          <p:cNvSpPr>
            <a:spLocks noGrp="1"/>
          </p:cNvSpPr>
          <p:nvPr>
            <p:ph type="sldNum" sz="quarter" idx="12"/>
          </p:nvPr>
        </p:nvSpPr>
        <p:spPr/>
        <p:txBody>
          <a:bodyPr rtlCol="0"/>
          <a:lstStyle>
            <a:lvl1pPr>
              <a:defRPr>
                <a:solidFill>
                  <a:schemeClr val="bg2"/>
                </a:solidFill>
              </a:defRPr>
            </a:lvl1pPr>
          </a:lstStyle>
          <a:p>
            <a:pPr rtl="0"/>
            <a:fld id="{08AB70BE-1769-45B8-85A6-0C837432C7E6}" type="slidenum">
              <a:rPr lang="nl-NL" noProof="0" smtClean="0"/>
              <a:pPr rtl="0"/>
              <a:t>‹nr.›</a:t>
            </a:fld>
            <a:endParaRPr lang="nl-NL" noProof="0" dirty="0"/>
          </a:p>
        </p:txBody>
      </p:sp>
    </p:spTree>
    <p:extLst>
      <p:ext uri="{BB962C8B-B14F-4D97-AF65-F5344CB8AC3E}">
        <p14:creationId xmlns:p14="http://schemas.microsoft.com/office/powerpoint/2010/main" val="2835990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42C64D60-5AB0-4DBE-BFB9-3DFF0CDE36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728D7259-099D-4249-924D-7729F1BC4F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F2BD8D3-81FD-435F-B22E-B9446C9172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2B9303-5209-49CA-A35F-36F538038C0C}" type="datetimeFigureOut">
              <a:rPr lang="nl-NL" smtClean="0"/>
              <a:t>5-6-2022</a:t>
            </a:fld>
            <a:endParaRPr lang="nl-NL"/>
          </a:p>
        </p:txBody>
      </p:sp>
      <p:sp>
        <p:nvSpPr>
          <p:cNvPr id="5" name="Tijdelijke aanduiding voor voettekst 4">
            <a:extLst>
              <a:ext uri="{FF2B5EF4-FFF2-40B4-BE49-F238E27FC236}">
                <a16:creationId xmlns:a16="http://schemas.microsoft.com/office/drawing/2014/main" id="{144D3478-2B82-4213-88AE-6C279D5611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1954403B-2745-4965-91BD-5442B7773A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FFB8E-458D-49E3-9DEF-6FF5BC22B29E}" type="slidenum">
              <a:rPr lang="nl-NL" smtClean="0"/>
              <a:t>‹nr.›</a:t>
            </a:fld>
            <a:endParaRPr lang="nl-NL"/>
          </a:p>
        </p:txBody>
      </p:sp>
    </p:spTree>
    <p:extLst>
      <p:ext uri="{BB962C8B-B14F-4D97-AF65-F5344CB8AC3E}">
        <p14:creationId xmlns:p14="http://schemas.microsoft.com/office/powerpoint/2010/main" val="1731388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44CB730E-A015-4D1E-B548-F1BAF13E7438}"/>
              </a:ext>
            </a:extLst>
          </p:cNvPr>
          <p:cNvSpPr>
            <a:spLocks noGrp="1"/>
          </p:cNvSpPr>
          <p:nvPr>
            <p:ph type="subTitle" idx="1"/>
          </p:nvPr>
        </p:nvSpPr>
        <p:spPr>
          <a:xfrm>
            <a:off x="1524000" y="4184374"/>
            <a:ext cx="9144000" cy="2673626"/>
          </a:xfrm>
        </p:spPr>
        <p:txBody>
          <a:bodyPr>
            <a:normAutofit/>
          </a:bodyPr>
          <a:lstStyle/>
          <a:p>
            <a:r>
              <a:rPr lang="nl-NL" sz="3200" cap="small" dirty="0"/>
              <a:t>inleiding bij</a:t>
            </a:r>
          </a:p>
          <a:p>
            <a:r>
              <a:rPr lang="nl-NL" sz="6200" cap="small" dirty="0"/>
              <a:t>het socratisch gesprek</a:t>
            </a:r>
          </a:p>
        </p:txBody>
      </p:sp>
      <p:pic>
        <p:nvPicPr>
          <p:cNvPr id="5" name="Afbeelding 4">
            <a:extLst>
              <a:ext uri="{FF2B5EF4-FFF2-40B4-BE49-F238E27FC236}">
                <a16:creationId xmlns:a16="http://schemas.microsoft.com/office/drawing/2014/main" id="{65DC01F4-7B7F-4C59-A1FF-D26449E0DF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698474" y="1376357"/>
            <a:ext cx="6795051" cy="1879611"/>
          </a:xfrm>
          <a:prstGeom prst="rect">
            <a:avLst/>
          </a:prstGeom>
        </p:spPr>
      </p:pic>
    </p:spTree>
    <p:extLst>
      <p:ext uri="{BB962C8B-B14F-4D97-AF65-F5344CB8AC3E}">
        <p14:creationId xmlns:p14="http://schemas.microsoft.com/office/powerpoint/2010/main" val="3018794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Afbeelding 24">
            <a:extLst>
              <a:ext uri="{FF2B5EF4-FFF2-40B4-BE49-F238E27FC236}">
                <a16:creationId xmlns:a16="http://schemas.microsoft.com/office/drawing/2014/main" id="{1B63E161-3EAD-409C-91FD-A74A95F8638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19379" y="6505903"/>
            <a:ext cx="989705" cy="273767"/>
          </a:xfrm>
          <a:prstGeom prst="rect">
            <a:avLst/>
          </a:prstGeom>
        </p:spPr>
      </p:pic>
      <p:sp>
        <p:nvSpPr>
          <p:cNvPr id="2" name="Titel 1">
            <a:extLst>
              <a:ext uri="{FF2B5EF4-FFF2-40B4-BE49-F238E27FC236}">
                <a16:creationId xmlns:a16="http://schemas.microsoft.com/office/drawing/2014/main" id="{CCF4E2D1-FED5-4593-8375-3F776440A8D9}"/>
              </a:ext>
            </a:extLst>
          </p:cNvPr>
          <p:cNvSpPr>
            <a:spLocks noGrp="1"/>
          </p:cNvSpPr>
          <p:nvPr>
            <p:ph type="title"/>
          </p:nvPr>
        </p:nvSpPr>
        <p:spPr/>
        <p:txBody>
          <a:bodyPr/>
          <a:lstStyle/>
          <a:p>
            <a:r>
              <a:rPr lang="nl-NL" dirty="0"/>
              <a:t>Leerdoelen</a:t>
            </a:r>
          </a:p>
        </p:txBody>
      </p:sp>
      <p:sp>
        <p:nvSpPr>
          <p:cNvPr id="3" name="Tijdelijke aanduiding voor inhoud 2">
            <a:extLst>
              <a:ext uri="{FF2B5EF4-FFF2-40B4-BE49-F238E27FC236}">
                <a16:creationId xmlns:a16="http://schemas.microsoft.com/office/drawing/2014/main" id="{78DBBB13-AC28-4FE7-AB15-A4231D298963}"/>
              </a:ext>
            </a:extLst>
          </p:cNvPr>
          <p:cNvSpPr>
            <a:spLocks noGrp="1"/>
          </p:cNvSpPr>
          <p:nvPr>
            <p:ph idx="1"/>
          </p:nvPr>
        </p:nvSpPr>
        <p:spPr/>
        <p:txBody>
          <a:bodyPr>
            <a:normAutofit/>
          </a:bodyPr>
          <a:lstStyle/>
          <a:p>
            <a:pPr marL="342900" indent="-342900" rtl="0">
              <a:buFontTx/>
              <a:buChar char="-"/>
            </a:pPr>
            <a:r>
              <a:rPr lang="nl-NL" sz="3200" b="0" i="0" dirty="0">
                <a:solidFill>
                  <a:srgbClr val="232323"/>
                </a:solidFill>
                <a:effectLst/>
              </a:rPr>
              <a:t>Je leert wat een socratisch gesprek is.</a:t>
            </a:r>
          </a:p>
          <a:p>
            <a:pPr marL="342900" indent="-342900" rtl="0">
              <a:buFontTx/>
              <a:buChar char="-"/>
            </a:pPr>
            <a:r>
              <a:rPr lang="nl-NL" sz="3200" b="0" i="0" dirty="0">
                <a:solidFill>
                  <a:srgbClr val="232323"/>
                </a:solidFill>
                <a:effectLst/>
              </a:rPr>
              <a:t>Je leert hoe je duidelijke vragen formuleert. </a:t>
            </a:r>
          </a:p>
          <a:p>
            <a:pPr marL="342900" indent="-342900" rtl="0">
              <a:buFontTx/>
              <a:buChar char="-"/>
            </a:pPr>
            <a:r>
              <a:rPr lang="nl-NL" sz="3200" b="0" i="0" dirty="0">
                <a:solidFill>
                  <a:srgbClr val="232323"/>
                </a:solidFill>
                <a:effectLst/>
              </a:rPr>
              <a:t>Je leert goed na te denken voor je iets zegt.</a:t>
            </a:r>
            <a:endParaRPr lang="nl-NL" sz="3200" dirty="0"/>
          </a:p>
          <a:p>
            <a:pPr marL="342900" indent="-342900" rtl="0">
              <a:buFontTx/>
              <a:buChar char="-"/>
            </a:pPr>
            <a:r>
              <a:rPr lang="nl-NL" sz="3200" dirty="0">
                <a:solidFill>
                  <a:srgbClr val="232323"/>
                </a:solidFill>
              </a:rPr>
              <a:t>J</a:t>
            </a:r>
            <a:r>
              <a:rPr lang="nl-NL" sz="3200" b="0" i="0" dirty="0">
                <a:solidFill>
                  <a:srgbClr val="232323"/>
                </a:solidFill>
                <a:effectLst/>
              </a:rPr>
              <a:t>e leert goed te luisteren naar wat iemand letterlijk zegt (en niet wat jij denkt dat diegene bedoelt).</a:t>
            </a:r>
            <a:endParaRPr lang="nl-NL" sz="3200" dirty="0"/>
          </a:p>
        </p:txBody>
      </p:sp>
    </p:spTree>
    <p:extLst>
      <p:ext uri="{BB962C8B-B14F-4D97-AF65-F5344CB8AC3E}">
        <p14:creationId xmlns:p14="http://schemas.microsoft.com/office/powerpoint/2010/main" val="3102342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itel 58">
            <a:extLst>
              <a:ext uri="{FF2B5EF4-FFF2-40B4-BE49-F238E27FC236}">
                <a16:creationId xmlns:a16="http://schemas.microsoft.com/office/drawing/2014/main" id="{FD483A78-48D6-4682-BE37-B2D0C566DB9D}"/>
              </a:ext>
            </a:extLst>
          </p:cNvPr>
          <p:cNvSpPr>
            <a:spLocks noGrp="1"/>
          </p:cNvSpPr>
          <p:nvPr>
            <p:ph type="title"/>
          </p:nvPr>
        </p:nvSpPr>
        <p:spPr>
          <a:xfrm>
            <a:off x="5963478" y="298197"/>
            <a:ext cx="5618922" cy="1542507"/>
          </a:xfrm>
        </p:spPr>
        <p:txBody>
          <a:bodyPr rtlCol="0" anchor="ctr">
            <a:normAutofit/>
          </a:bodyPr>
          <a:lstStyle/>
          <a:p>
            <a:pPr rtl="0"/>
            <a:r>
              <a:rPr lang="nl-NL" dirty="0">
                <a:solidFill>
                  <a:schemeClr val="tx1"/>
                </a:solidFill>
              </a:rPr>
              <a:t>Socrates</a:t>
            </a:r>
            <a:br>
              <a:rPr lang="nl-NL" dirty="0">
                <a:solidFill>
                  <a:schemeClr val="tx1"/>
                </a:solidFill>
              </a:rPr>
            </a:br>
            <a:r>
              <a:rPr lang="nl-NL" dirty="0">
                <a:solidFill>
                  <a:schemeClr val="tx1"/>
                </a:solidFill>
              </a:rPr>
              <a:t>(469-399 v. Chr.)</a:t>
            </a:r>
          </a:p>
        </p:txBody>
      </p:sp>
      <p:pic>
        <p:nvPicPr>
          <p:cNvPr id="8" name="Tijdelijke aanduiding voor afbeelding 7">
            <a:extLst>
              <a:ext uri="{FF2B5EF4-FFF2-40B4-BE49-F238E27FC236}">
                <a16:creationId xmlns:a16="http://schemas.microsoft.com/office/drawing/2014/main" id="{1424FF41-F655-4118-95E4-CC03D489668A}"/>
              </a:ext>
            </a:extLst>
          </p:cNvPr>
          <p:cNvPicPr>
            <a:picLocks noGrp="1" noChangeAspect="1"/>
          </p:cNvPicPr>
          <p:nvPr>
            <p:ph type="pic" sz="quarter" idx="13"/>
          </p:nvPr>
        </p:nvPicPr>
        <p:blipFill rotWithShape="1">
          <a:blip r:embed="rId3"/>
          <a:srcRect l="4658" t="1447" r="-14597" b="1449"/>
          <a:stretch/>
        </p:blipFill>
        <p:spPr>
          <a:xfrm>
            <a:off x="72570" y="0"/>
            <a:ext cx="6284687" cy="6956528"/>
          </a:xfrm>
          <a:noFill/>
        </p:spPr>
      </p:pic>
      <p:sp>
        <p:nvSpPr>
          <p:cNvPr id="3" name="Tijdelijke aanduiding voor inhoud 2">
            <a:extLst>
              <a:ext uri="{FF2B5EF4-FFF2-40B4-BE49-F238E27FC236}">
                <a16:creationId xmlns:a16="http://schemas.microsoft.com/office/drawing/2014/main" id="{42AFE50A-6F33-40AD-9446-D7F6D1B310CF}"/>
              </a:ext>
            </a:extLst>
          </p:cNvPr>
          <p:cNvSpPr>
            <a:spLocks noGrp="1"/>
          </p:cNvSpPr>
          <p:nvPr>
            <p:ph idx="1"/>
          </p:nvPr>
        </p:nvSpPr>
        <p:spPr>
          <a:xfrm>
            <a:off x="5963477" y="1840705"/>
            <a:ext cx="5824331" cy="4593856"/>
          </a:xfrm>
        </p:spPr>
        <p:txBody>
          <a:bodyPr rtlCol="0">
            <a:normAutofit fontScale="85000" lnSpcReduction="10000"/>
          </a:bodyPr>
          <a:lstStyle/>
          <a:p>
            <a:pPr marL="0" indent="0" rtl="0">
              <a:lnSpc>
                <a:spcPct val="110000"/>
              </a:lnSpc>
            </a:pPr>
            <a:r>
              <a:rPr lang="nl-NL" b="0" i="0" dirty="0">
                <a:solidFill>
                  <a:schemeClr val="tx1"/>
                </a:solidFill>
                <a:effectLst/>
              </a:rPr>
              <a:t>Socrates wordt gezien als de aartsvader van de filosofie. </a:t>
            </a:r>
            <a:r>
              <a:rPr lang="nl-NL" dirty="0">
                <a:solidFill>
                  <a:schemeClr val="tx1"/>
                </a:solidFill>
              </a:rPr>
              <a:t> Tijdens zijn leven trok hij al vragen stellend door Athene. Hij </a:t>
            </a:r>
            <a:r>
              <a:rPr lang="nl-NL" b="0" i="0" dirty="0">
                <a:solidFill>
                  <a:schemeClr val="tx1"/>
                </a:solidFill>
                <a:effectLst/>
              </a:rPr>
              <a:t>vroeg zijn Griekse stadsgenoten op straat, op de markt, op het plein dan om ‘waarheid’ of 'wijsheid’. </a:t>
            </a:r>
          </a:p>
          <a:p>
            <a:pPr marL="0" indent="0" rtl="0">
              <a:lnSpc>
                <a:spcPct val="110000"/>
              </a:lnSpc>
            </a:pPr>
            <a:r>
              <a:rPr lang="nl-NL" b="0" i="0" dirty="0">
                <a:solidFill>
                  <a:schemeClr val="tx1"/>
                </a:solidFill>
                <a:effectLst/>
              </a:rPr>
              <a:t>Hij wilde niet alleen weten wat iemand ergens van vond, maar ook hoe die persoon daar zelf mee omging. Op die manier zorgde hij ervoor dat mensen hun eigen ideeën, maar ook hun gedrag, houding en manier van leven gingen onderzoeken.</a:t>
            </a:r>
            <a:endParaRPr lang="nl-NL" dirty="0">
              <a:solidFill>
                <a:schemeClr val="tx1"/>
              </a:solidFill>
            </a:endParaRPr>
          </a:p>
        </p:txBody>
      </p:sp>
      <p:sp>
        <p:nvSpPr>
          <p:cNvPr id="14" name="Tijdelijke aanduiding voor voettekst 13">
            <a:extLst>
              <a:ext uri="{FF2B5EF4-FFF2-40B4-BE49-F238E27FC236}">
                <a16:creationId xmlns:a16="http://schemas.microsoft.com/office/drawing/2014/main" id="{F2598B45-0899-4C64-A088-FE0583534F45}"/>
              </a:ext>
            </a:extLst>
          </p:cNvPr>
          <p:cNvSpPr>
            <a:spLocks noGrp="1"/>
          </p:cNvSpPr>
          <p:nvPr>
            <p:ph type="ftr" sz="quarter" idx="11"/>
          </p:nvPr>
        </p:nvSpPr>
        <p:spPr>
          <a:xfrm>
            <a:off x="914400" y="6434560"/>
            <a:ext cx="3428012" cy="365125"/>
          </a:xfrm>
        </p:spPr>
        <p:txBody>
          <a:bodyPr rtlCol="0" anchor="ctr">
            <a:normAutofit/>
          </a:bodyPr>
          <a:lstStyle/>
          <a:p>
            <a:pPr rtl="0">
              <a:spcAft>
                <a:spcPts val="600"/>
              </a:spcAft>
            </a:pPr>
            <a:r>
              <a:rPr lang="nl-NL"/>
              <a:t>Voorbeeld van voettekst</a:t>
            </a:r>
          </a:p>
        </p:txBody>
      </p:sp>
      <p:pic>
        <p:nvPicPr>
          <p:cNvPr id="7" name="Afbeelding 6">
            <a:extLst>
              <a:ext uri="{FF2B5EF4-FFF2-40B4-BE49-F238E27FC236}">
                <a16:creationId xmlns:a16="http://schemas.microsoft.com/office/drawing/2014/main" id="{A73668DF-5789-4DC8-902B-6304A205CC5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919379" y="6505903"/>
            <a:ext cx="989705" cy="273767"/>
          </a:xfrm>
          <a:prstGeom prst="rect">
            <a:avLst/>
          </a:prstGeom>
        </p:spPr>
      </p:pic>
    </p:spTree>
    <p:extLst>
      <p:ext uri="{BB962C8B-B14F-4D97-AF65-F5344CB8AC3E}">
        <p14:creationId xmlns:p14="http://schemas.microsoft.com/office/powerpoint/2010/main" val="1555626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Afbeelding 24">
            <a:extLst>
              <a:ext uri="{FF2B5EF4-FFF2-40B4-BE49-F238E27FC236}">
                <a16:creationId xmlns:a16="http://schemas.microsoft.com/office/drawing/2014/main" id="{1B63E161-3EAD-409C-91FD-A74A95F8638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19379" y="6505903"/>
            <a:ext cx="989705" cy="273767"/>
          </a:xfrm>
          <a:prstGeom prst="rect">
            <a:avLst/>
          </a:prstGeom>
        </p:spPr>
      </p:pic>
      <p:sp>
        <p:nvSpPr>
          <p:cNvPr id="2" name="Titel 1">
            <a:extLst>
              <a:ext uri="{FF2B5EF4-FFF2-40B4-BE49-F238E27FC236}">
                <a16:creationId xmlns:a16="http://schemas.microsoft.com/office/drawing/2014/main" id="{3FC45AE7-6181-4EE1-971A-B3738F4F08E1}"/>
              </a:ext>
            </a:extLst>
          </p:cNvPr>
          <p:cNvSpPr>
            <a:spLocks noGrp="1"/>
          </p:cNvSpPr>
          <p:nvPr>
            <p:ph type="title"/>
          </p:nvPr>
        </p:nvSpPr>
        <p:spPr/>
        <p:txBody>
          <a:bodyPr/>
          <a:lstStyle/>
          <a:p>
            <a:r>
              <a:rPr lang="nl-NL" dirty="0"/>
              <a:t>Wat is een socratisch gesprek?</a:t>
            </a:r>
          </a:p>
        </p:txBody>
      </p:sp>
      <p:sp>
        <p:nvSpPr>
          <p:cNvPr id="3" name="Tijdelijke aanduiding voor inhoud 2">
            <a:extLst>
              <a:ext uri="{FF2B5EF4-FFF2-40B4-BE49-F238E27FC236}">
                <a16:creationId xmlns:a16="http://schemas.microsoft.com/office/drawing/2014/main" id="{53E6D06E-E837-42ED-8D59-848F46711142}"/>
              </a:ext>
            </a:extLst>
          </p:cNvPr>
          <p:cNvSpPr>
            <a:spLocks noGrp="1"/>
          </p:cNvSpPr>
          <p:nvPr>
            <p:ph idx="1"/>
          </p:nvPr>
        </p:nvSpPr>
        <p:spPr/>
        <p:txBody>
          <a:bodyPr>
            <a:normAutofit/>
          </a:bodyPr>
          <a:lstStyle/>
          <a:p>
            <a:pPr marL="0" indent="0" rtl="0">
              <a:buNone/>
            </a:pPr>
            <a:r>
              <a:rPr lang="nl-NL" sz="3600" b="0" i="0" dirty="0">
                <a:solidFill>
                  <a:srgbClr val="232323"/>
                </a:solidFill>
                <a:effectLst/>
              </a:rPr>
              <a:t>Een socratisch gesprek is een 'denkgesprek', meestal in een groep. </a:t>
            </a:r>
            <a:r>
              <a:rPr lang="nl-NL" sz="3600" b="0" i="0" dirty="0">
                <a:solidFill>
                  <a:srgbClr val="202124"/>
                </a:solidFill>
                <a:effectLst/>
              </a:rPr>
              <a:t>Dat gesprek gaat over een 'denkvraag’: een vraag die je alleen kunt beantwoorden door erover na te denken. Je hoeft er dus niet op uit voor onderzoek.</a:t>
            </a:r>
          </a:p>
          <a:p>
            <a:pPr marL="0" indent="0" rtl="0">
              <a:buNone/>
            </a:pPr>
            <a:r>
              <a:rPr lang="nl-NL" sz="3600" b="0" i="0" dirty="0">
                <a:solidFill>
                  <a:srgbClr val="232323"/>
                </a:solidFill>
                <a:effectLst/>
              </a:rPr>
              <a:t>Het belangrijkste doel is wijsheid- en waarheidsvinding. Het is een gezamenlijke zoektocht naar: 'hoe zít dat nu precies?' Het is een onderzoek naar je eigen en andermans denkbeelden en opvattingen. </a:t>
            </a:r>
            <a:endParaRPr lang="nl-NL" sz="3600" dirty="0"/>
          </a:p>
          <a:p>
            <a:endParaRPr lang="nl-NL" dirty="0"/>
          </a:p>
        </p:txBody>
      </p:sp>
    </p:spTree>
    <p:extLst>
      <p:ext uri="{BB962C8B-B14F-4D97-AF65-F5344CB8AC3E}">
        <p14:creationId xmlns:p14="http://schemas.microsoft.com/office/powerpoint/2010/main" val="3124638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Afbeelding 24">
            <a:extLst>
              <a:ext uri="{FF2B5EF4-FFF2-40B4-BE49-F238E27FC236}">
                <a16:creationId xmlns:a16="http://schemas.microsoft.com/office/drawing/2014/main" id="{1B63E161-3EAD-409C-91FD-A74A95F8638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19379" y="6505903"/>
            <a:ext cx="989705" cy="273767"/>
          </a:xfrm>
          <a:prstGeom prst="rect">
            <a:avLst/>
          </a:prstGeom>
        </p:spPr>
      </p:pic>
      <p:sp>
        <p:nvSpPr>
          <p:cNvPr id="2" name="Titel 1">
            <a:extLst>
              <a:ext uri="{FF2B5EF4-FFF2-40B4-BE49-F238E27FC236}">
                <a16:creationId xmlns:a16="http://schemas.microsoft.com/office/drawing/2014/main" id="{3FC45AE7-6181-4EE1-971A-B3738F4F08E1}"/>
              </a:ext>
            </a:extLst>
          </p:cNvPr>
          <p:cNvSpPr>
            <a:spLocks noGrp="1"/>
          </p:cNvSpPr>
          <p:nvPr>
            <p:ph type="title"/>
          </p:nvPr>
        </p:nvSpPr>
        <p:spPr/>
        <p:txBody>
          <a:bodyPr/>
          <a:lstStyle/>
          <a:p>
            <a:r>
              <a:rPr lang="nl-NL" dirty="0"/>
              <a:t>Belangrijk! </a:t>
            </a:r>
          </a:p>
        </p:txBody>
      </p:sp>
      <p:sp>
        <p:nvSpPr>
          <p:cNvPr id="3" name="Tijdelijke aanduiding voor inhoud 2">
            <a:extLst>
              <a:ext uri="{FF2B5EF4-FFF2-40B4-BE49-F238E27FC236}">
                <a16:creationId xmlns:a16="http://schemas.microsoft.com/office/drawing/2014/main" id="{53E6D06E-E837-42ED-8D59-848F46711142}"/>
              </a:ext>
            </a:extLst>
          </p:cNvPr>
          <p:cNvSpPr>
            <a:spLocks noGrp="1"/>
          </p:cNvSpPr>
          <p:nvPr>
            <p:ph idx="1"/>
          </p:nvPr>
        </p:nvSpPr>
        <p:spPr/>
        <p:txBody>
          <a:bodyPr>
            <a:normAutofit/>
          </a:bodyPr>
          <a:lstStyle/>
          <a:p>
            <a:pPr marL="0" indent="0" rtl="0">
              <a:buNone/>
            </a:pPr>
            <a:r>
              <a:rPr lang="nl-NL" sz="3600" b="0" i="0" dirty="0">
                <a:solidFill>
                  <a:srgbClr val="232323"/>
                </a:solidFill>
                <a:effectLst/>
              </a:rPr>
              <a:t>Het doel van een socratisch gesprek is: </a:t>
            </a:r>
          </a:p>
          <a:p>
            <a:pPr marL="457200" lvl="1" indent="0">
              <a:buNone/>
            </a:pPr>
            <a:endParaRPr lang="nl-NL" sz="1800" b="0" i="0" dirty="0">
              <a:solidFill>
                <a:srgbClr val="232323"/>
              </a:solidFill>
              <a:effectLst/>
            </a:endParaRPr>
          </a:p>
          <a:p>
            <a:pPr marL="457200" lvl="1" indent="0">
              <a:buNone/>
            </a:pPr>
            <a:r>
              <a:rPr lang="nl-NL" sz="3600" b="0" i="1" dirty="0">
                <a:solidFill>
                  <a:srgbClr val="232323"/>
                </a:solidFill>
                <a:effectLst/>
              </a:rPr>
              <a:t>inzichten delen zodat je gezamenlijk kunt ontdekken wat wijs en goed is. </a:t>
            </a:r>
          </a:p>
          <a:p>
            <a:pPr marL="0" indent="0" rtl="0">
              <a:buNone/>
            </a:pPr>
            <a:endParaRPr lang="nl-NL" sz="3600" dirty="0">
              <a:solidFill>
                <a:srgbClr val="232323"/>
              </a:solidFill>
            </a:endParaRPr>
          </a:p>
          <a:p>
            <a:pPr marL="0" indent="0" rtl="0">
              <a:buNone/>
            </a:pPr>
            <a:r>
              <a:rPr lang="nl-NL" sz="3600" dirty="0">
                <a:solidFill>
                  <a:srgbClr val="232323"/>
                </a:solidFill>
              </a:rPr>
              <a:t>Het doel van een socratisch gesprek is </a:t>
            </a:r>
            <a:r>
              <a:rPr lang="nl-NL" sz="3600" u="sng" dirty="0">
                <a:solidFill>
                  <a:srgbClr val="232323"/>
                </a:solidFill>
              </a:rPr>
              <a:t>niet</a:t>
            </a:r>
            <a:r>
              <a:rPr lang="nl-NL" sz="3600" dirty="0">
                <a:solidFill>
                  <a:srgbClr val="232323"/>
                </a:solidFill>
              </a:rPr>
              <a:t>: </a:t>
            </a:r>
          </a:p>
          <a:p>
            <a:pPr marL="457200" lvl="1" indent="0">
              <a:buNone/>
            </a:pPr>
            <a:endParaRPr lang="nl-NL" sz="1800" dirty="0">
              <a:solidFill>
                <a:srgbClr val="232323"/>
              </a:solidFill>
            </a:endParaRPr>
          </a:p>
          <a:p>
            <a:pPr marL="457200" lvl="1" indent="0">
              <a:buNone/>
            </a:pPr>
            <a:r>
              <a:rPr lang="nl-NL" sz="3600" i="1" dirty="0">
                <a:solidFill>
                  <a:srgbClr val="232323"/>
                </a:solidFill>
              </a:rPr>
              <a:t>de ander overtuigen van jouw gelijk. </a:t>
            </a:r>
            <a:endParaRPr lang="nl-NL" sz="3600" i="1" dirty="0"/>
          </a:p>
          <a:p>
            <a:endParaRPr lang="nl-NL" dirty="0"/>
          </a:p>
        </p:txBody>
      </p:sp>
    </p:spTree>
    <p:extLst>
      <p:ext uri="{BB962C8B-B14F-4D97-AF65-F5344CB8AC3E}">
        <p14:creationId xmlns:p14="http://schemas.microsoft.com/office/powerpoint/2010/main" val="2769354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Afbeelding 24">
            <a:extLst>
              <a:ext uri="{FF2B5EF4-FFF2-40B4-BE49-F238E27FC236}">
                <a16:creationId xmlns:a16="http://schemas.microsoft.com/office/drawing/2014/main" id="{1B63E161-3EAD-409C-91FD-A74A95F8638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19379" y="6505903"/>
            <a:ext cx="989705" cy="273767"/>
          </a:xfrm>
          <a:prstGeom prst="rect">
            <a:avLst/>
          </a:prstGeom>
        </p:spPr>
      </p:pic>
      <p:sp>
        <p:nvSpPr>
          <p:cNvPr id="2" name="Titel 1">
            <a:extLst>
              <a:ext uri="{FF2B5EF4-FFF2-40B4-BE49-F238E27FC236}">
                <a16:creationId xmlns:a16="http://schemas.microsoft.com/office/drawing/2014/main" id="{BE6697EB-70E4-472C-8B90-0077E8BA7642}"/>
              </a:ext>
            </a:extLst>
          </p:cNvPr>
          <p:cNvSpPr>
            <a:spLocks noGrp="1"/>
          </p:cNvSpPr>
          <p:nvPr>
            <p:ph type="title"/>
          </p:nvPr>
        </p:nvSpPr>
        <p:spPr/>
        <p:txBody>
          <a:bodyPr/>
          <a:lstStyle/>
          <a:p>
            <a:r>
              <a:rPr lang="nl-NL" dirty="0"/>
              <a:t>Belangrijk: hoe doe je dat?</a:t>
            </a:r>
          </a:p>
        </p:txBody>
      </p:sp>
      <p:sp>
        <p:nvSpPr>
          <p:cNvPr id="3" name="Tijdelijke aanduiding voor inhoud 2">
            <a:extLst>
              <a:ext uri="{FF2B5EF4-FFF2-40B4-BE49-F238E27FC236}">
                <a16:creationId xmlns:a16="http://schemas.microsoft.com/office/drawing/2014/main" id="{ECA68599-2FD4-4ECC-BC63-C6DA3030A61A}"/>
              </a:ext>
            </a:extLst>
          </p:cNvPr>
          <p:cNvSpPr>
            <a:spLocks noGrp="1"/>
          </p:cNvSpPr>
          <p:nvPr>
            <p:ph sz="half" idx="1"/>
          </p:nvPr>
        </p:nvSpPr>
        <p:spPr>
          <a:xfrm>
            <a:off x="838200" y="1825626"/>
            <a:ext cx="4628322" cy="1981062"/>
          </a:xfrm>
          <a:solidFill>
            <a:schemeClr val="bg1"/>
          </a:solidFill>
        </p:spPr>
        <p:txBody>
          <a:bodyPr/>
          <a:lstStyle/>
          <a:p>
            <a:r>
              <a:rPr lang="nl-NL" dirty="0"/>
              <a:t>Denkvragen</a:t>
            </a:r>
          </a:p>
          <a:p>
            <a:pPr marL="0" indent="0">
              <a:buNone/>
            </a:pPr>
            <a:r>
              <a:rPr lang="nl-NL" dirty="0"/>
              <a:t>Niet interpreteren (niet al uitleggen of invullen), niet adviseren, niet oordelen!</a:t>
            </a:r>
          </a:p>
        </p:txBody>
      </p:sp>
      <p:sp>
        <p:nvSpPr>
          <p:cNvPr id="4" name="Tijdelijke aanduiding voor inhoud 3">
            <a:extLst>
              <a:ext uri="{FF2B5EF4-FFF2-40B4-BE49-F238E27FC236}">
                <a16:creationId xmlns:a16="http://schemas.microsoft.com/office/drawing/2014/main" id="{C8D179CF-ACF3-4FAD-9285-3F3BDC4B27E1}"/>
              </a:ext>
            </a:extLst>
          </p:cNvPr>
          <p:cNvSpPr>
            <a:spLocks noGrp="1"/>
          </p:cNvSpPr>
          <p:nvPr>
            <p:ph sz="half" idx="2"/>
          </p:nvPr>
        </p:nvSpPr>
        <p:spPr>
          <a:xfrm>
            <a:off x="6172200" y="1825625"/>
            <a:ext cx="4989443" cy="1981062"/>
          </a:xfrm>
          <a:solidFill>
            <a:schemeClr val="bg1"/>
          </a:solidFill>
        </p:spPr>
        <p:txBody>
          <a:bodyPr/>
          <a:lstStyle/>
          <a:p>
            <a:r>
              <a:rPr lang="nl-NL" dirty="0"/>
              <a:t>Voorbeelden geven</a:t>
            </a:r>
          </a:p>
          <a:p>
            <a:pPr marL="0" indent="0">
              <a:buNone/>
            </a:pPr>
            <a:r>
              <a:rPr lang="nl-NL" dirty="0"/>
              <a:t>Waarom denk je dat?</a:t>
            </a:r>
          </a:p>
          <a:p>
            <a:pPr marL="0" indent="0">
              <a:buNone/>
            </a:pPr>
            <a:r>
              <a:rPr lang="nl-NL" dirty="0"/>
              <a:t>Kun je dat uitleggen met een voorbeeld?</a:t>
            </a:r>
          </a:p>
        </p:txBody>
      </p:sp>
      <p:sp>
        <p:nvSpPr>
          <p:cNvPr id="5" name="Tekstvak 4">
            <a:extLst>
              <a:ext uri="{FF2B5EF4-FFF2-40B4-BE49-F238E27FC236}">
                <a16:creationId xmlns:a16="http://schemas.microsoft.com/office/drawing/2014/main" id="{86D21AA9-EB2D-4EF1-95ED-228CDD92A6E7}"/>
              </a:ext>
            </a:extLst>
          </p:cNvPr>
          <p:cNvSpPr txBox="1"/>
          <p:nvPr/>
        </p:nvSpPr>
        <p:spPr>
          <a:xfrm>
            <a:off x="838200" y="3995530"/>
            <a:ext cx="4628322" cy="1513235"/>
          </a:xfrm>
          <a:prstGeom prst="rect">
            <a:avLst/>
          </a:prstGeom>
          <a:solidFill>
            <a:schemeClr val="bg1"/>
          </a:solidFill>
        </p:spPr>
        <p:txBody>
          <a:bodyPr wrap="square" rtlCol="0">
            <a:spAutoFit/>
          </a:bodyPr>
          <a:lstStyle/>
          <a:p>
            <a:pPr marL="457200" indent="-457200">
              <a:spcBef>
                <a:spcPts val="1000"/>
              </a:spcBef>
              <a:buFont typeface="Arial" panose="020B0604020202020204" pitchFamily="34" charset="0"/>
              <a:buChar char="•"/>
            </a:pPr>
            <a:r>
              <a:rPr lang="nl-NL" sz="2800" dirty="0"/>
              <a:t>Doorvragen</a:t>
            </a:r>
          </a:p>
          <a:p>
            <a:pPr>
              <a:spcBef>
                <a:spcPts val="1000"/>
              </a:spcBef>
            </a:pPr>
            <a:r>
              <a:rPr lang="nl-NL" sz="2800" dirty="0"/>
              <a:t>LSD: luisteren, samenvatten (spiegelen), doorvragen.</a:t>
            </a:r>
          </a:p>
        </p:txBody>
      </p:sp>
      <p:sp>
        <p:nvSpPr>
          <p:cNvPr id="7" name="Tekstvak 6">
            <a:extLst>
              <a:ext uri="{FF2B5EF4-FFF2-40B4-BE49-F238E27FC236}">
                <a16:creationId xmlns:a16="http://schemas.microsoft.com/office/drawing/2014/main" id="{B4A88F5F-0854-4717-93F7-E1DE6BFA222E}"/>
              </a:ext>
            </a:extLst>
          </p:cNvPr>
          <p:cNvSpPr txBox="1"/>
          <p:nvPr/>
        </p:nvSpPr>
        <p:spPr>
          <a:xfrm>
            <a:off x="6172200" y="3995529"/>
            <a:ext cx="4989443" cy="1513235"/>
          </a:xfrm>
          <a:prstGeom prst="rect">
            <a:avLst/>
          </a:prstGeom>
          <a:solidFill>
            <a:schemeClr val="bg1"/>
          </a:solidFill>
        </p:spPr>
        <p:txBody>
          <a:bodyPr wrap="square" rtlCol="0">
            <a:spAutoFit/>
          </a:bodyPr>
          <a:lstStyle/>
          <a:p>
            <a:pPr marL="457200" indent="-457200">
              <a:spcBef>
                <a:spcPts val="1000"/>
              </a:spcBef>
              <a:buFont typeface="Arial" panose="020B0604020202020204" pitchFamily="34" charset="0"/>
              <a:buChar char="•"/>
            </a:pPr>
            <a:r>
              <a:rPr lang="nl-NL" sz="2800" dirty="0"/>
              <a:t>Nieuwsgierigheid</a:t>
            </a:r>
          </a:p>
          <a:p>
            <a:pPr marL="0" indent="0">
              <a:spcBef>
                <a:spcPts val="1000"/>
              </a:spcBef>
              <a:buNone/>
            </a:pPr>
            <a:r>
              <a:rPr lang="nl-NL" sz="2800" dirty="0"/>
              <a:t>Je wilt écht weten: hoe zit dit nu precies?</a:t>
            </a:r>
          </a:p>
        </p:txBody>
      </p:sp>
    </p:spTree>
    <p:extLst>
      <p:ext uri="{BB962C8B-B14F-4D97-AF65-F5344CB8AC3E}">
        <p14:creationId xmlns:p14="http://schemas.microsoft.com/office/powerpoint/2010/main" val="199763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Afbeelding 24">
            <a:extLst>
              <a:ext uri="{FF2B5EF4-FFF2-40B4-BE49-F238E27FC236}">
                <a16:creationId xmlns:a16="http://schemas.microsoft.com/office/drawing/2014/main" id="{1B63E161-3EAD-409C-91FD-A74A95F8638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19379" y="6505903"/>
            <a:ext cx="989705" cy="273767"/>
          </a:xfrm>
          <a:prstGeom prst="rect">
            <a:avLst/>
          </a:prstGeom>
        </p:spPr>
      </p:pic>
      <p:sp>
        <p:nvSpPr>
          <p:cNvPr id="2" name="Titel 1">
            <a:extLst>
              <a:ext uri="{FF2B5EF4-FFF2-40B4-BE49-F238E27FC236}">
                <a16:creationId xmlns:a16="http://schemas.microsoft.com/office/drawing/2014/main" id="{5AB8DDC6-009B-4979-8619-7FE5457FD611}"/>
              </a:ext>
            </a:extLst>
          </p:cNvPr>
          <p:cNvSpPr>
            <a:spLocks noGrp="1"/>
          </p:cNvSpPr>
          <p:nvPr>
            <p:ph type="title"/>
          </p:nvPr>
        </p:nvSpPr>
        <p:spPr/>
        <p:txBody>
          <a:bodyPr/>
          <a:lstStyle/>
          <a:p>
            <a:r>
              <a:rPr lang="nl-NL" dirty="0"/>
              <a:t>Aan de slag! Vooraf</a:t>
            </a:r>
          </a:p>
        </p:txBody>
      </p:sp>
      <p:sp>
        <p:nvSpPr>
          <p:cNvPr id="3" name="Tijdelijke aanduiding voor inhoud 2">
            <a:extLst>
              <a:ext uri="{FF2B5EF4-FFF2-40B4-BE49-F238E27FC236}">
                <a16:creationId xmlns:a16="http://schemas.microsoft.com/office/drawing/2014/main" id="{67FFD340-4B86-4B04-A696-19C72A7E610F}"/>
              </a:ext>
            </a:extLst>
          </p:cNvPr>
          <p:cNvSpPr>
            <a:spLocks noGrp="1"/>
          </p:cNvSpPr>
          <p:nvPr>
            <p:ph idx="1"/>
          </p:nvPr>
        </p:nvSpPr>
        <p:spPr>
          <a:xfrm>
            <a:off x="838200" y="1825624"/>
            <a:ext cx="10515600" cy="4853471"/>
          </a:xfrm>
        </p:spPr>
        <p:txBody>
          <a:bodyPr>
            <a:normAutofit/>
          </a:bodyPr>
          <a:lstStyle/>
          <a:p>
            <a:r>
              <a:rPr lang="nl-NL" dirty="0"/>
              <a:t>Jullie gaan een socratisch gesprek voeren over een kwestie in een Woordenaars-les. </a:t>
            </a:r>
          </a:p>
          <a:p>
            <a:r>
              <a:rPr lang="nl-NL" dirty="0"/>
              <a:t>Bereid het gesprek voor met de instructies in de Woordenaars-les: denk na over het onderwerp en bekijk de eerdere teksten en eventuele notities.</a:t>
            </a:r>
          </a:p>
          <a:p>
            <a:r>
              <a:rPr lang="nl-NL" dirty="0"/>
              <a:t>De Woordenaars-les geeft voorbeeldvragen, maar bedenk zelf ook vooraf al vragen.</a:t>
            </a:r>
          </a:p>
        </p:txBody>
      </p:sp>
    </p:spTree>
    <p:extLst>
      <p:ext uri="{BB962C8B-B14F-4D97-AF65-F5344CB8AC3E}">
        <p14:creationId xmlns:p14="http://schemas.microsoft.com/office/powerpoint/2010/main" val="560792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Afbeelding 24">
            <a:extLst>
              <a:ext uri="{FF2B5EF4-FFF2-40B4-BE49-F238E27FC236}">
                <a16:creationId xmlns:a16="http://schemas.microsoft.com/office/drawing/2014/main" id="{1B63E161-3EAD-409C-91FD-A74A95F8638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19379" y="6505903"/>
            <a:ext cx="989705" cy="273767"/>
          </a:xfrm>
          <a:prstGeom prst="rect">
            <a:avLst/>
          </a:prstGeom>
        </p:spPr>
      </p:pic>
      <p:sp>
        <p:nvSpPr>
          <p:cNvPr id="2" name="Titel 1">
            <a:extLst>
              <a:ext uri="{FF2B5EF4-FFF2-40B4-BE49-F238E27FC236}">
                <a16:creationId xmlns:a16="http://schemas.microsoft.com/office/drawing/2014/main" id="{5AB8DDC6-009B-4979-8619-7FE5457FD611}"/>
              </a:ext>
            </a:extLst>
          </p:cNvPr>
          <p:cNvSpPr>
            <a:spLocks noGrp="1"/>
          </p:cNvSpPr>
          <p:nvPr>
            <p:ph type="title"/>
          </p:nvPr>
        </p:nvSpPr>
        <p:spPr/>
        <p:txBody>
          <a:bodyPr/>
          <a:lstStyle/>
          <a:p>
            <a:r>
              <a:rPr lang="nl-NL" dirty="0"/>
              <a:t>Aan de slag! Tijdens het gesprek</a:t>
            </a:r>
          </a:p>
        </p:txBody>
      </p:sp>
      <p:sp>
        <p:nvSpPr>
          <p:cNvPr id="3" name="Tijdelijke aanduiding voor inhoud 2">
            <a:extLst>
              <a:ext uri="{FF2B5EF4-FFF2-40B4-BE49-F238E27FC236}">
                <a16:creationId xmlns:a16="http://schemas.microsoft.com/office/drawing/2014/main" id="{67FFD340-4B86-4B04-A696-19C72A7E610F}"/>
              </a:ext>
            </a:extLst>
          </p:cNvPr>
          <p:cNvSpPr>
            <a:spLocks noGrp="1"/>
          </p:cNvSpPr>
          <p:nvPr>
            <p:ph idx="1"/>
          </p:nvPr>
        </p:nvSpPr>
        <p:spPr>
          <a:xfrm>
            <a:off x="838200" y="1825624"/>
            <a:ext cx="10515600" cy="4853471"/>
          </a:xfrm>
        </p:spPr>
        <p:txBody>
          <a:bodyPr>
            <a:normAutofit/>
          </a:bodyPr>
          <a:lstStyle/>
          <a:p>
            <a:r>
              <a:rPr lang="nl-NL" dirty="0"/>
              <a:t>De gespreksleider (meestal de docent) bepaalt wie er aan het woord is, maar bemoeit zich niet inhoudelijk met het gesprek. </a:t>
            </a:r>
          </a:p>
          <a:p>
            <a:r>
              <a:rPr lang="nl-NL" dirty="0">
                <a:effectLst/>
                <a:ea typeface="Calibri" panose="020F0502020204030204" pitchFamily="34" charset="0"/>
                <a:cs typeface="Times New Roman" panose="02020603050405020304" pitchFamily="18" charset="0"/>
              </a:rPr>
              <a:t>Een leerling start met een beginvraag en zijn/haar eerste ideeën daarbij. Andere leerlingen reageren niet met tegenargumenten, maar met vragen. De eerste leerling probeert daarop ook te antwoorden. </a:t>
            </a:r>
          </a:p>
          <a:p>
            <a:r>
              <a:rPr lang="nl-NL" dirty="0">
                <a:effectLst/>
                <a:ea typeface="Calibri" panose="020F0502020204030204" pitchFamily="34" charset="0"/>
                <a:cs typeface="Times New Roman" panose="02020603050405020304" pitchFamily="18" charset="0"/>
              </a:rPr>
              <a:t>Na twee of drie vragen gaat de beurt naar een andere leerling, die een volgende beginvraag stelt en vragen krijgt, en zo verder.</a:t>
            </a:r>
            <a:endParaRPr lang="nl-NL" dirty="0"/>
          </a:p>
          <a:p>
            <a:r>
              <a:rPr lang="nl-NL" dirty="0"/>
              <a:t>Denk tijdens het gesprek aan de aanwijzingen: niet invullen voor de ander, maar tot </a:t>
            </a:r>
            <a:r>
              <a:rPr lang="nl-NL"/>
              <a:t>inzichten komen met </a:t>
            </a:r>
            <a:r>
              <a:rPr lang="nl-NL" dirty="0"/>
              <a:t>voorbeelden of eigen ervaringen.</a:t>
            </a:r>
          </a:p>
        </p:txBody>
      </p:sp>
    </p:spTree>
    <p:extLst>
      <p:ext uri="{BB962C8B-B14F-4D97-AF65-F5344CB8AC3E}">
        <p14:creationId xmlns:p14="http://schemas.microsoft.com/office/powerpoint/2010/main" val="2240429003"/>
      </p:ext>
    </p:extLst>
  </p:cSld>
  <p:clrMapOvr>
    <a:masterClrMapping/>
  </p:clrMapOvr>
</p:sld>
</file>

<file path=ppt/theme/theme1.xml><?xml version="1.0" encoding="utf-8"?>
<a:theme xmlns:a="http://schemas.openxmlformats.org/drawingml/2006/main" name="Kantoorthema">
  <a:themeElements>
    <a:clrScheme name="Roodoranj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1939</TotalTime>
  <Words>649</Words>
  <Application>Microsoft Office PowerPoint</Application>
  <PresentationFormat>Breedbeeld</PresentationFormat>
  <Paragraphs>45</Paragraphs>
  <Slides>8</Slides>
  <Notes>1</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8</vt:i4>
      </vt:variant>
    </vt:vector>
  </HeadingPairs>
  <TitlesOfParts>
    <vt:vector size="13" baseType="lpstr">
      <vt:lpstr>Arial</vt:lpstr>
      <vt:lpstr>Calibri</vt:lpstr>
      <vt:lpstr>Calibri Light</vt:lpstr>
      <vt:lpstr>Montserrat</vt:lpstr>
      <vt:lpstr>Kantoorthema</vt:lpstr>
      <vt:lpstr>PowerPoint-presentatie</vt:lpstr>
      <vt:lpstr>Leerdoelen</vt:lpstr>
      <vt:lpstr>Socrates (469-399 v. Chr.)</vt:lpstr>
      <vt:lpstr>Wat is een socratisch gesprek?</vt:lpstr>
      <vt:lpstr>Belangrijk! </vt:lpstr>
      <vt:lpstr>Belangrijk: hoe doe je dat?</vt:lpstr>
      <vt:lpstr>Aan de slag! Vooraf</vt:lpstr>
      <vt:lpstr>Aan de slag! Tijdens het gesprek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Michelle van Dijk</dc:creator>
  <cp:lastModifiedBy>Michelle van Dijk</cp:lastModifiedBy>
  <cp:revision>20</cp:revision>
  <dcterms:created xsi:type="dcterms:W3CDTF">2021-08-09T14:11:24Z</dcterms:created>
  <dcterms:modified xsi:type="dcterms:W3CDTF">2022-06-05T12:02:40Z</dcterms:modified>
</cp:coreProperties>
</file>