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Dijk" userId="8c1a1173a9b31108" providerId="LiveId" clId="{01280889-38DC-4BF4-9963-BA43F97464C7}"/>
    <pc:docChg chg="modSld">
      <pc:chgData name="Michelle van Dijk" userId="8c1a1173a9b31108" providerId="LiveId" clId="{01280889-38DC-4BF4-9963-BA43F97464C7}" dt="2021-12-30T10:20:01.070" v="7"/>
      <pc:docMkLst>
        <pc:docMk/>
      </pc:docMkLst>
      <pc:sldChg chg="modSp mod">
        <pc:chgData name="Michelle van Dijk" userId="8c1a1173a9b31108" providerId="LiveId" clId="{01280889-38DC-4BF4-9963-BA43F97464C7}" dt="2021-12-30T10:19:51.362" v="6" actId="948"/>
        <pc:sldMkLst>
          <pc:docMk/>
          <pc:sldMk cId="606441180" sldId="260"/>
        </pc:sldMkLst>
        <pc:spChg chg="mod">
          <ac:chgData name="Michelle van Dijk" userId="8c1a1173a9b31108" providerId="LiveId" clId="{01280889-38DC-4BF4-9963-BA43F97464C7}" dt="2021-12-30T10:19:51.362" v="6" actId="948"/>
          <ac:spMkLst>
            <pc:docMk/>
            <pc:sldMk cId="606441180" sldId="260"/>
            <ac:spMk id="32" creationId="{A6828E88-A584-47F1-BE16-756FF7F0D645}"/>
          </ac:spMkLst>
        </pc:spChg>
      </pc:sldChg>
      <pc:sldChg chg="modSp mod">
        <pc:chgData name="Michelle van Dijk" userId="8c1a1173a9b31108" providerId="LiveId" clId="{01280889-38DC-4BF4-9963-BA43F97464C7}" dt="2021-12-30T10:20:01.070" v="7"/>
        <pc:sldMkLst>
          <pc:docMk/>
          <pc:sldMk cId="1303914325" sldId="261"/>
        </pc:sldMkLst>
        <pc:spChg chg="mod">
          <ac:chgData name="Michelle van Dijk" userId="8c1a1173a9b31108" providerId="LiveId" clId="{01280889-38DC-4BF4-9963-BA43F97464C7}" dt="2021-12-30T10:20:01.070" v="7"/>
          <ac:spMkLst>
            <pc:docMk/>
            <pc:sldMk cId="1303914325" sldId="261"/>
            <ac:spMk id="32" creationId="{A6828E88-A584-47F1-BE16-756FF7F0D645}"/>
          </ac:spMkLst>
        </pc:spChg>
      </pc:sldChg>
    </pc:docChg>
  </pc:docChgLst>
  <pc:docChgLst>
    <pc:chgData name="Michelle van Dijk" userId="8c1a1173a9b31108" providerId="LiveId" clId="{C835BAF1-EA1E-4E88-B1D9-9426F52DFF7A}"/>
    <pc:docChg chg="undo custSel addSld delSld modSld sldOrd">
      <pc:chgData name="Michelle van Dijk" userId="8c1a1173a9b31108" providerId="LiveId" clId="{C835BAF1-EA1E-4E88-B1D9-9426F52DFF7A}" dt="2021-08-10T07:49:21.772" v="2193" actId="14100"/>
      <pc:docMkLst>
        <pc:docMk/>
      </pc:docMkLst>
      <pc:sldChg chg="addSp delSp modSp add mod">
        <pc:chgData name="Michelle van Dijk" userId="8c1a1173a9b31108" providerId="LiveId" clId="{C835BAF1-EA1E-4E88-B1D9-9426F52DFF7A}" dt="2021-08-10T06:31:18.791" v="258" actId="164"/>
        <pc:sldMkLst>
          <pc:docMk/>
          <pc:sldMk cId="2301975617" sldId="257"/>
        </pc:sldMkLst>
        <pc:spChg chg="del">
          <ac:chgData name="Michelle van Dijk" userId="8c1a1173a9b31108" providerId="LiveId" clId="{C835BAF1-EA1E-4E88-B1D9-9426F52DFF7A}" dt="2021-08-10T06:05:46.847" v="28" actId="478"/>
          <ac:spMkLst>
            <pc:docMk/>
            <pc:sldMk cId="2301975617" sldId="257"/>
            <ac:spMk id="3" creationId="{44CB730E-A015-4D1E-B548-F1BAF13E7438}"/>
          </ac:spMkLst>
        </pc:spChg>
        <pc:spChg chg="add mod">
          <ac:chgData name="Michelle van Dijk" userId="8c1a1173a9b31108" providerId="LiveId" clId="{C835BAF1-EA1E-4E88-B1D9-9426F52DFF7A}" dt="2021-08-10T06:23:52.474" v="195" actId="1076"/>
          <ac:spMkLst>
            <pc:docMk/>
            <pc:sldMk cId="2301975617" sldId="257"/>
            <ac:spMk id="4" creationId="{365C484D-6F81-40E1-B1E8-F732C1249443}"/>
          </ac:spMkLst>
        </pc:spChg>
        <pc:spChg chg="add del mod">
          <ac:chgData name="Michelle van Dijk" userId="8c1a1173a9b31108" providerId="LiveId" clId="{C835BAF1-EA1E-4E88-B1D9-9426F52DFF7A}" dt="2021-08-10T06:05:50.466" v="29" actId="478"/>
          <ac:spMkLst>
            <pc:docMk/>
            <pc:sldMk cId="2301975617" sldId="257"/>
            <ac:spMk id="6" creationId="{1EE431B6-5E4D-4C8B-AA08-0F18833946D3}"/>
          </ac:spMkLst>
        </pc:spChg>
        <pc:spChg chg="add mod">
          <ac:chgData name="Michelle van Dijk" userId="8c1a1173a9b31108" providerId="LiveId" clId="{C835BAF1-EA1E-4E88-B1D9-9426F52DFF7A}" dt="2021-08-10T06:28:20.627" v="222" actId="113"/>
          <ac:spMkLst>
            <pc:docMk/>
            <pc:sldMk cId="2301975617" sldId="257"/>
            <ac:spMk id="9" creationId="{4DF89CF9-6C12-40E4-9315-7CB1EF7EA31A}"/>
          </ac:spMkLst>
        </pc:spChg>
        <pc:spChg chg="add del mod">
          <ac:chgData name="Michelle van Dijk" userId="8c1a1173a9b31108" providerId="LiveId" clId="{C835BAF1-EA1E-4E88-B1D9-9426F52DFF7A}" dt="2021-08-10T06:20:34.793" v="66" actId="478"/>
          <ac:spMkLst>
            <pc:docMk/>
            <pc:sldMk cId="2301975617" sldId="257"/>
            <ac:spMk id="10" creationId="{E1905B6A-2DE5-4740-9C19-2F41A1C0F812}"/>
          </ac:spMkLst>
        </pc:spChg>
        <pc:spChg chg="add del mod">
          <ac:chgData name="Michelle van Dijk" userId="8c1a1173a9b31108" providerId="LiveId" clId="{C835BAF1-EA1E-4E88-B1D9-9426F52DFF7A}" dt="2021-08-10T06:20:35.736" v="67" actId="478"/>
          <ac:spMkLst>
            <pc:docMk/>
            <pc:sldMk cId="2301975617" sldId="257"/>
            <ac:spMk id="11" creationId="{99B0118C-CDC1-4BE5-BE93-D4BEAADC560D}"/>
          </ac:spMkLst>
        </pc:spChg>
        <pc:spChg chg="add del mod">
          <ac:chgData name="Michelle van Dijk" userId="8c1a1173a9b31108" providerId="LiveId" clId="{C835BAF1-EA1E-4E88-B1D9-9426F52DFF7A}" dt="2021-08-10T06:20:36.429" v="68" actId="478"/>
          <ac:spMkLst>
            <pc:docMk/>
            <pc:sldMk cId="2301975617" sldId="257"/>
            <ac:spMk id="12" creationId="{1F71E7D6-3672-40B0-A0F6-0542C2F977D2}"/>
          </ac:spMkLst>
        </pc:spChg>
        <pc:spChg chg="add del mod">
          <ac:chgData name="Michelle van Dijk" userId="8c1a1173a9b31108" providerId="LiveId" clId="{C835BAF1-EA1E-4E88-B1D9-9426F52DFF7A}" dt="2021-08-10T06:20:37.225" v="69" actId="478"/>
          <ac:spMkLst>
            <pc:docMk/>
            <pc:sldMk cId="2301975617" sldId="257"/>
            <ac:spMk id="13" creationId="{5639527C-2244-44E0-A7DA-3EEE4CB1A9A2}"/>
          </ac:spMkLst>
        </pc:spChg>
        <pc:spChg chg="add mod">
          <ac:chgData name="Michelle van Dijk" userId="8c1a1173a9b31108" providerId="LiveId" clId="{C835BAF1-EA1E-4E88-B1D9-9426F52DFF7A}" dt="2021-08-10T06:28:17.434" v="221" actId="113"/>
          <ac:spMkLst>
            <pc:docMk/>
            <pc:sldMk cId="2301975617" sldId="257"/>
            <ac:spMk id="14" creationId="{7F35E1E1-9AE1-46B4-A593-6224EB1221DA}"/>
          </ac:spMkLst>
        </pc:spChg>
        <pc:spChg chg="add mod">
          <ac:chgData name="Michelle van Dijk" userId="8c1a1173a9b31108" providerId="LiveId" clId="{C835BAF1-EA1E-4E88-B1D9-9426F52DFF7A}" dt="2021-08-10T06:28:14.691" v="220" actId="113"/>
          <ac:spMkLst>
            <pc:docMk/>
            <pc:sldMk cId="2301975617" sldId="257"/>
            <ac:spMk id="15" creationId="{5EB639BB-4086-4D8F-9BC4-0F111A2733FA}"/>
          </ac:spMkLst>
        </pc:spChg>
        <pc:spChg chg="add mod">
          <ac:chgData name="Michelle van Dijk" userId="8c1a1173a9b31108" providerId="LiveId" clId="{C835BAF1-EA1E-4E88-B1D9-9426F52DFF7A}" dt="2021-08-10T06:28:12.019" v="219" actId="113"/>
          <ac:spMkLst>
            <pc:docMk/>
            <pc:sldMk cId="2301975617" sldId="257"/>
            <ac:spMk id="16" creationId="{F605CA46-5E52-407A-B8B9-94A054A6D38B}"/>
          </ac:spMkLst>
        </pc:spChg>
        <pc:spChg chg="add mod">
          <ac:chgData name="Michelle van Dijk" userId="8c1a1173a9b31108" providerId="LiveId" clId="{C835BAF1-EA1E-4E88-B1D9-9426F52DFF7A}" dt="2021-08-10T06:28:05.887" v="218" actId="113"/>
          <ac:spMkLst>
            <pc:docMk/>
            <pc:sldMk cId="2301975617" sldId="257"/>
            <ac:spMk id="17" creationId="{3C38C828-3FC7-495F-99D9-968832A80640}"/>
          </ac:spMkLst>
        </pc:spChg>
        <pc:spChg chg="add mod">
          <ac:chgData name="Michelle van Dijk" userId="8c1a1173a9b31108" providerId="LiveId" clId="{C835BAF1-EA1E-4E88-B1D9-9426F52DFF7A}" dt="2021-08-10T06:30:48.978" v="256" actId="1076"/>
          <ac:spMkLst>
            <pc:docMk/>
            <pc:sldMk cId="2301975617" sldId="257"/>
            <ac:spMk id="19" creationId="{B4E92329-439A-4624-9FAB-4F5D7B95F9FB}"/>
          </ac:spMkLst>
        </pc:spChg>
        <pc:spChg chg="add mod">
          <ac:chgData name="Michelle van Dijk" userId="8c1a1173a9b31108" providerId="LiveId" clId="{C835BAF1-EA1E-4E88-B1D9-9426F52DFF7A}" dt="2021-08-10T06:31:18.791" v="258" actId="164"/>
          <ac:spMkLst>
            <pc:docMk/>
            <pc:sldMk cId="2301975617" sldId="257"/>
            <ac:spMk id="20" creationId="{07479475-43A9-419D-82FE-BE0B0190D33A}"/>
          </ac:spMkLst>
        </pc:spChg>
        <pc:spChg chg="add mod">
          <ac:chgData name="Michelle van Dijk" userId="8c1a1173a9b31108" providerId="LiveId" clId="{C835BAF1-EA1E-4E88-B1D9-9426F52DFF7A}" dt="2021-08-10T06:31:18.791" v="258" actId="164"/>
          <ac:spMkLst>
            <pc:docMk/>
            <pc:sldMk cId="2301975617" sldId="257"/>
            <ac:spMk id="21" creationId="{BE6741B6-4C24-4DF3-8B0A-E189ECB12B81}"/>
          </ac:spMkLst>
        </pc:spChg>
        <pc:spChg chg="add mod">
          <ac:chgData name="Michelle van Dijk" userId="8c1a1173a9b31108" providerId="LiveId" clId="{C835BAF1-EA1E-4E88-B1D9-9426F52DFF7A}" dt="2021-08-10T06:31:18.791" v="258" actId="164"/>
          <ac:spMkLst>
            <pc:docMk/>
            <pc:sldMk cId="2301975617" sldId="257"/>
            <ac:spMk id="22" creationId="{F20A2465-2CD0-450E-AEF9-8F0618E078C1}"/>
          </ac:spMkLst>
        </pc:spChg>
        <pc:spChg chg="add mod">
          <ac:chgData name="Michelle van Dijk" userId="8c1a1173a9b31108" providerId="LiveId" clId="{C835BAF1-EA1E-4E88-B1D9-9426F52DFF7A}" dt="2021-08-10T06:31:18.791" v="258" actId="164"/>
          <ac:spMkLst>
            <pc:docMk/>
            <pc:sldMk cId="2301975617" sldId="257"/>
            <ac:spMk id="23" creationId="{15B9C979-044C-422E-91AE-95EEE4C461D4}"/>
          </ac:spMkLst>
        </pc:spChg>
        <pc:spChg chg="add mod">
          <ac:chgData name="Michelle van Dijk" userId="8c1a1173a9b31108" providerId="LiveId" clId="{C835BAF1-EA1E-4E88-B1D9-9426F52DFF7A}" dt="2021-08-10T06:31:18.791" v="258" actId="164"/>
          <ac:spMkLst>
            <pc:docMk/>
            <pc:sldMk cId="2301975617" sldId="257"/>
            <ac:spMk id="24" creationId="{086220EC-15DF-4CDF-A9DE-4D4915876BCD}"/>
          </ac:spMkLst>
        </pc:spChg>
        <pc:grpChg chg="add mod">
          <ac:chgData name="Michelle van Dijk" userId="8c1a1173a9b31108" providerId="LiveId" clId="{C835BAF1-EA1E-4E88-B1D9-9426F52DFF7A}" dt="2021-08-10T06:23:09.939" v="184" actId="1076"/>
          <ac:grpSpMkLst>
            <pc:docMk/>
            <pc:sldMk cId="2301975617" sldId="257"/>
            <ac:grpSpMk id="18" creationId="{7EB73A83-E9EE-40EE-955D-AC4AA34BDC5D}"/>
          </ac:grpSpMkLst>
        </pc:grpChg>
        <pc:grpChg chg="add mod">
          <ac:chgData name="Michelle van Dijk" userId="8c1a1173a9b31108" providerId="LiveId" clId="{C835BAF1-EA1E-4E88-B1D9-9426F52DFF7A}" dt="2021-08-10T06:31:18.791" v="258" actId="164"/>
          <ac:grpSpMkLst>
            <pc:docMk/>
            <pc:sldMk cId="2301975617" sldId="257"/>
            <ac:grpSpMk id="26" creationId="{00554D30-E897-4B4D-AFFE-F27C09B70D82}"/>
          </ac:grpSpMkLst>
        </pc:grpChg>
        <pc:graphicFrameChg chg="add del mod modGraphic">
          <ac:chgData name="Michelle van Dijk" userId="8c1a1173a9b31108" providerId="LiveId" clId="{C835BAF1-EA1E-4E88-B1D9-9426F52DFF7A}" dt="2021-08-10T06:09:36.186" v="43" actId="478"/>
          <ac:graphicFrameMkLst>
            <pc:docMk/>
            <pc:sldMk cId="2301975617" sldId="257"/>
            <ac:graphicFrameMk id="7" creationId="{4C310A68-B468-4D6E-93CC-A268FC71FC73}"/>
          </ac:graphicFrameMkLst>
        </pc:graphicFrameChg>
        <pc:graphicFrameChg chg="add del mod modGraphic">
          <ac:chgData name="Michelle van Dijk" userId="8c1a1173a9b31108" providerId="LiveId" clId="{C835BAF1-EA1E-4E88-B1D9-9426F52DFF7A}" dt="2021-08-10T06:11:10.924" v="49" actId="478"/>
          <ac:graphicFrameMkLst>
            <pc:docMk/>
            <pc:sldMk cId="2301975617" sldId="257"/>
            <ac:graphicFrameMk id="8" creationId="{760064DB-052A-4C2C-BA41-EA6D06ADED5C}"/>
          </ac:graphicFrameMkLst>
        </pc:graphicFrameChg>
        <pc:picChg chg="del">
          <ac:chgData name="Michelle van Dijk" userId="8c1a1173a9b31108" providerId="LiveId" clId="{C835BAF1-EA1E-4E88-B1D9-9426F52DFF7A}" dt="2021-08-10T06:05:44.746" v="27" actId="478"/>
          <ac:picMkLst>
            <pc:docMk/>
            <pc:sldMk cId="2301975617" sldId="257"/>
            <ac:picMk id="5" creationId="{65DC01F4-7B7F-4C59-A1FF-D26449E0DF55}"/>
          </ac:picMkLst>
        </pc:picChg>
        <pc:picChg chg="add mod">
          <ac:chgData name="Michelle van Dijk" userId="8c1a1173a9b31108" providerId="LiveId" clId="{C835BAF1-EA1E-4E88-B1D9-9426F52DFF7A}" dt="2021-08-10T06:30:54.798" v="257" actId="1076"/>
          <ac:picMkLst>
            <pc:docMk/>
            <pc:sldMk cId="2301975617" sldId="257"/>
            <ac:picMk id="25" creationId="{1B63E161-3EAD-409C-91FD-A74A95F86382}"/>
          </ac:picMkLst>
        </pc:picChg>
      </pc:sldChg>
      <pc:sldChg chg="addSp delSp modSp add del mod">
        <pc:chgData name="Michelle van Dijk" userId="8c1a1173a9b31108" providerId="LiveId" clId="{C835BAF1-EA1E-4E88-B1D9-9426F52DFF7A}" dt="2021-08-10T06:31:46.988" v="260" actId="47"/>
        <pc:sldMkLst>
          <pc:docMk/>
          <pc:sldMk cId="638853201" sldId="258"/>
        </pc:sldMkLst>
        <pc:spChg chg="del">
          <ac:chgData name="Michelle van Dijk" userId="8c1a1173a9b31108" providerId="LiveId" clId="{C835BAF1-EA1E-4E88-B1D9-9426F52DFF7A}" dt="2021-08-10T06:31:40.810" v="259" actId="478"/>
          <ac:spMkLst>
            <pc:docMk/>
            <pc:sldMk cId="638853201" sldId="258"/>
            <ac:spMk id="3" creationId="{44CB730E-A015-4D1E-B548-F1BAF13E7438}"/>
          </ac:spMkLst>
        </pc:spChg>
        <pc:spChg chg="mod">
          <ac:chgData name="Michelle van Dijk" userId="8c1a1173a9b31108" providerId="LiveId" clId="{C835BAF1-EA1E-4E88-B1D9-9426F52DFF7A}" dt="2021-08-10T06:05:08.842" v="18" actId="20577"/>
          <ac:spMkLst>
            <pc:docMk/>
            <pc:sldMk cId="638853201" sldId="258"/>
            <ac:spMk id="4" creationId="{365C484D-6F81-40E1-B1E8-F732C1249443}"/>
          </ac:spMkLst>
        </pc:spChg>
        <pc:spChg chg="add mod">
          <ac:chgData name="Michelle van Dijk" userId="8c1a1173a9b31108" providerId="LiveId" clId="{C835BAF1-EA1E-4E88-B1D9-9426F52DFF7A}" dt="2021-08-10T06:31:40.810" v="259" actId="478"/>
          <ac:spMkLst>
            <pc:docMk/>
            <pc:sldMk cId="638853201" sldId="258"/>
            <ac:spMk id="6" creationId="{6AC3FD43-5023-4D21-B29B-CB4D94F73F01}"/>
          </ac:spMkLst>
        </pc:spChg>
        <pc:picChg chg="del mod">
          <ac:chgData name="Michelle van Dijk" userId="8c1a1173a9b31108" providerId="LiveId" clId="{C835BAF1-EA1E-4E88-B1D9-9426F52DFF7A}" dt="2021-08-10T06:30:04.927" v="249" actId="21"/>
          <ac:picMkLst>
            <pc:docMk/>
            <pc:sldMk cId="638853201" sldId="258"/>
            <ac:picMk id="5" creationId="{65DC01F4-7B7F-4C59-A1FF-D26449E0DF55}"/>
          </ac:picMkLst>
        </pc:picChg>
      </pc:sldChg>
      <pc:sldChg chg="modSp add del mod">
        <pc:chgData name="Michelle van Dijk" userId="8c1a1173a9b31108" providerId="LiveId" clId="{C835BAF1-EA1E-4E88-B1D9-9426F52DFF7A}" dt="2021-08-10T06:39:32.682" v="385" actId="47"/>
        <pc:sldMkLst>
          <pc:docMk/>
          <pc:sldMk cId="2579999785" sldId="259"/>
        </pc:sldMkLst>
        <pc:spChg chg="mod">
          <ac:chgData name="Michelle van Dijk" userId="8c1a1173a9b31108" providerId="LiveId" clId="{C835BAF1-EA1E-4E88-B1D9-9426F52DFF7A}" dt="2021-08-10T06:05:19.924" v="26" actId="20577"/>
          <ac:spMkLst>
            <pc:docMk/>
            <pc:sldMk cId="2579999785" sldId="259"/>
            <ac:spMk id="4" creationId="{365C484D-6F81-40E1-B1E8-F732C1249443}"/>
          </ac:spMkLst>
        </pc:spChg>
      </pc:sldChg>
      <pc:sldChg chg="addSp delSp modSp add mod">
        <pc:chgData name="Michelle van Dijk" userId="8c1a1173a9b31108" providerId="LiveId" clId="{C835BAF1-EA1E-4E88-B1D9-9426F52DFF7A}" dt="2021-08-10T06:38:49.935" v="383" actId="1076"/>
        <pc:sldMkLst>
          <pc:docMk/>
          <pc:sldMk cId="606441180" sldId="260"/>
        </pc:sldMkLst>
        <pc:spChg chg="mod">
          <ac:chgData name="Michelle van Dijk" userId="8c1a1173a9b31108" providerId="LiveId" clId="{C835BAF1-EA1E-4E88-B1D9-9426F52DFF7A}" dt="2021-08-10T06:31:55.325" v="267" actId="20577"/>
          <ac:spMkLst>
            <pc:docMk/>
            <pc:sldMk cId="606441180" sldId="260"/>
            <ac:spMk id="4" creationId="{365C484D-6F81-40E1-B1E8-F732C1249443}"/>
          </ac:spMkLst>
        </pc:spChg>
        <pc:spChg chg="add del mod">
          <ac:chgData name="Michelle van Dijk" userId="8c1a1173a9b31108" providerId="LiveId" clId="{C835BAF1-EA1E-4E88-B1D9-9426F52DFF7A}" dt="2021-08-10T06:35:36.147" v="311" actId="478"/>
          <ac:spMkLst>
            <pc:docMk/>
            <pc:sldMk cId="606441180" sldId="260"/>
            <ac:spMk id="27" creationId="{5C403CFA-D002-4AC1-85DE-27F396C24047}"/>
          </ac:spMkLst>
        </pc:spChg>
        <pc:spChg chg="add del mod">
          <ac:chgData name="Michelle van Dijk" userId="8c1a1173a9b31108" providerId="LiveId" clId="{C835BAF1-EA1E-4E88-B1D9-9426F52DFF7A}" dt="2021-08-10T06:35:38.242" v="313" actId="478"/>
          <ac:spMkLst>
            <pc:docMk/>
            <pc:sldMk cId="606441180" sldId="260"/>
            <ac:spMk id="28" creationId="{62D12DE4-8DE7-41B3-BDB1-5DB1BAB1902D}"/>
          </ac:spMkLst>
        </pc:spChg>
        <pc:spChg chg="add del mod">
          <ac:chgData name="Michelle van Dijk" userId="8c1a1173a9b31108" providerId="LiveId" clId="{C835BAF1-EA1E-4E88-B1D9-9426F52DFF7A}" dt="2021-08-10T06:35:34.258" v="310" actId="478"/>
          <ac:spMkLst>
            <pc:docMk/>
            <pc:sldMk cId="606441180" sldId="260"/>
            <ac:spMk id="29" creationId="{1D97E33A-8A2A-4D01-A615-D3D585AB66B1}"/>
          </ac:spMkLst>
        </pc:spChg>
        <pc:spChg chg="add del mod">
          <ac:chgData name="Michelle van Dijk" userId="8c1a1173a9b31108" providerId="LiveId" clId="{C835BAF1-EA1E-4E88-B1D9-9426F52DFF7A}" dt="2021-08-10T06:35:37.238" v="312" actId="478"/>
          <ac:spMkLst>
            <pc:docMk/>
            <pc:sldMk cId="606441180" sldId="260"/>
            <ac:spMk id="30" creationId="{3FCD2D78-A7AE-4300-83D2-2BAA0F2F637E}"/>
          </ac:spMkLst>
        </pc:spChg>
        <pc:spChg chg="add mod">
          <ac:chgData name="Michelle van Dijk" userId="8c1a1173a9b31108" providerId="LiveId" clId="{C835BAF1-EA1E-4E88-B1D9-9426F52DFF7A}" dt="2021-08-10T06:35:08.113" v="305" actId="6549"/>
          <ac:spMkLst>
            <pc:docMk/>
            <pc:sldMk cId="606441180" sldId="260"/>
            <ac:spMk id="31" creationId="{D3D75959-FAAE-4E61-81DA-F68C61BC3F21}"/>
          </ac:spMkLst>
        </pc:spChg>
        <pc:spChg chg="add mod">
          <ac:chgData name="Michelle van Dijk" userId="8c1a1173a9b31108" providerId="LiveId" clId="{C835BAF1-EA1E-4E88-B1D9-9426F52DFF7A}" dt="2021-08-10T06:37:43.402" v="357" actId="113"/>
          <ac:spMkLst>
            <pc:docMk/>
            <pc:sldMk cId="606441180" sldId="260"/>
            <ac:spMk id="32" creationId="{A6828E88-A584-47F1-BE16-756FF7F0D645}"/>
          </ac:spMkLst>
        </pc:spChg>
        <pc:spChg chg="add mod">
          <ac:chgData name="Michelle van Dijk" userId="8c1a1173a9b31108" providerId="LiveId" clId="{C835BAF1-EA1E-4E88-B1D9-9426F52DFF7A}" dt="2021-08-10T06:38:49.935" v="383" actId="1076"/>
          <ac:spMkLst>
            <pc:docMk/>
            <pc:sldMk cId="606441180" sldId="260"/>
            <ac:spMk id="33" creationId="{53064FD6-DE27-4172-8216-61756E1916B1}"/>
          </ac:spMkLst>
        </pc:spChg>
        <pc:spChg chg="add mod">
          <ac:chgData name="Michelle van Dijk" userId="8c1a1173a9b31108" providerId="LiveId" clId="{C835BAF1-EA1E-4E88-B1D9-9426F52DFF7A}" dt="2021-08-10T06:38:44.045" v="382" actId="1076"/>
          <ac:spMkLst>
            <pc:docMk/>
            <pc:sldMk cId="606441180" sldId="260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6:31:58.290" v="268" actId="478"/>
          <ac:grpSpMkLst>
            <pc:docMk/>
            <pc:sldMk cId="606441180" sldId="260"/>
            <ac:grpSpMk id="26" creationId="{00554D30-E897-4B4D-AFFE-F27C09B70D82}"/>
          </ac:grpSpMkLst>
        </pc:grpChg>
      </pc:sldChg>
      <pc:sldChg chg="modSp add mod">
        <pc:chgData name="Michelle van Dijk" userId="8c1a1173a9b31108" providerId="LiveId" clId="{C835BAF1-EA1E-4E88-B1D9-9426F52DFF7A}" dt="2021-08-10T06:40:05.713" v="398" actId="404"/>
        <pc:sldMkLst>
          <pc:docMk/>
          <pc:sldMk cId="1303914325" sldId="261"/>
        </pc:sldMkLst>
        <pc:spChg chg="mod">
          <ac:chgData name="Michelle van Dijk" userId="8c1a1173a9b31108" providerId="LiveId" clId="{C835BAF1-EA1E-4E88-B1D9-9426F52DFF7A}" dt="2021-08-10T06:39:38.013" v="392" actId="20577"/>
          <ac:spMkLst>
            <pc:docMk/>
            <pc:sldMk cId="1303914325" sldId="261"/>
            <ac:spMk id="4" creationId="{365C484D-6F81-40E1-B1E8-F732C1249443}"/>
          </ac:spMkLst>
        </pc:spChg>
        <pc:spChg chg="mod">
          <ac:chgData name="Michelle van Dijk" userId="8c1a1173a9b31108" providerId="LiveId" clId="{C835BAF1-EA1E-4E88-B1D9-9426F52DFF7A}" dt="2021-08-10T06:40:05.713" v="398" actId="404"/>
          <ac:spMkLst>
            <pc:docMk/>
            <pc:sldMk cId="1303914325" sldId="261"/>
            <ac:spMk id="31" creationId="{D3D75959-FAAE-4E61-81DA-F68C61BC3F21}"/>
          </ac:spMkLst>
        </pc:spChg>
      </pc:sldChg>
      <pc:sldChg chg="addSp delSp modSp add mod ord">
        <pc:chgData name="Michelle van Dijk" userId="8c1a1173a9b31108" providerId="LiveId" clId="{C835BAF1-EA1E-4E88-B1D9-9426F52DFF7A}" dt="2021-08-10T06:50:57.307" v="566" actId="478"/>
        <pc:sldMkLst>
          <pc:docMk/>
          <pc:sldMk cId="128830751" sldId="262"/>
        </pc:sldMkLst>
        <pc:spChg chg="del">
          <ac:chgData name="Michelle van Dijk" userId="8c1a1173a9b31108" providerId="LiveId" clId="{C835BAF1-EA1E-4E88-B1D9-9426F52DFF7A}" dt="2021-08-10T06:50:17.858" v="561" actId="478"/>
          <ac:spMkLst>
            <pc:docMk/>
            <pc:sldMk cId="128830751" sldId="262"/>
            <ac:spMk id="4" creationId="{365C484D-6F81-40E1-B1E8-F732C1249443}"/>
          </ac:spMkLst>
        </pc:spChg>
        <pc:spChg chg="add mod">
          <ac:chgData name="Michelle van Dijk" userId="8c1a1173a9b31108" providerId="LiveId" clId="{C835BAF1-EA1E-4E88-B1D9-9426F52DFF7A}" dt="2021-08-10T06:50:50.810" v="565" actId="20577"/>
          <ac:spMkLst>
            <pc:docMk/>
            <pc:sldMk cId="128830751" sldId="262"/>
            <ac:spMk id="6" creationId="{2D6F38E8-A009-4AC2-9B48-E96B77158783}"/>
          </ac:spMkLst>
        </pc:spChg>
        <pc:spChg chg="mod topLvl">
          <ac:chgData name="Michelle van Dijk" userId="8c1a1173a9b31108" providerId="LiveId" clId="{C835BAF1-EA1E-4E88-B1D9-9426F52DFF7A}" dt="2021-08-10T06:47:36.680" v="525" actId="164"/>
          <ac:spMkLst>
            <pc:docMk/>
            <pc:sldMk cId="128830751" sldId="262"/>
            <ac:spMk id="9" creationId="{4DF89CF9-6C12-40E4-9315-7CB1EF7EA31A}"/>
          </ac:spMkLst>
        </pc:spChg>
        <pc:spChg chg="mod topLvl">
          <ac:chgData name="Michelle van Dijk" userId="8c1a1173a9b31108" providerId="LiveId" clId="{C835BAF1-EA1E-4E88-B1D9-9426F52DFF7A}" dt="2021-08-10T06:47:36.680" v="525" actId="164"/>
          <ac:spMkLst>
            <pc:docMk/>
            <pc:sldMk cId="128830751" sldId="262"/>
            <ac:spMk id="14" creationId="{7F35E1E1-9AE1-46B4-A593-6224EB1221DA}"/>
          </ac:spMkLst>
        </pc:spChg>
        <pc:spChg chg="mod topLvl">
          <ac:chgData name="Michelle van Dijk" userId="8c1a1173a9b31108" providerId="LiveId" clId="{C835BAF1-EA1E-4E88-B1D9-9426F52DFF7A}" dt="2021-08-10T06:47:36.680" v="525" actId="164"/>
          <ac:spMkLst>
            <pc:docMk/>
            <pc:sldMk cId="128830751" sldId="262"/>
            <ac:spMk id="15" creationId="{5EB639BB-4086-4D8F-9BC4-0F111A2733FA}"/>
          </ac:spMkLst>
        </pc:spChg>
        <pc:spChg chg="mod topLvl">
          <ac:chgData name="Michelle van Dijk" userId="8c1a1173a9b31108" providerId="LiveId" clId="{C835BAF1-EA1E-4E88-B1D9-9426F52DFF7A}" dt="2021-08-10T06:47:20.233" v="523" actId="164"/>
          <ac:spMkLst>
            <pc:docMk/>
            <pc:sldMk cId="128830751" sldId="262"/>
            <ac:spMk id="16" creationId="{F605CA46-5E52-407A-B8B9-94A054A6D38B}"/>
          </ac:spMkLst>
        </pc:spChg>
        <pc:spChg chg="mod topLvl">
          <ac:chgData name="Michelle van Dijk" userId="8c1a1173a9b31108" providerId="LiveId" clId="{C835BAF1-EA1E-4E88-B1D9-9426F52DFF7A}" dt="2021-08-10T06:47:20.233" v="523" actId="164"/>
          <ac:spMkLst>
            <pc:docMk/>
            <pc:sldMk cId="128830751" sldId="262"/>
            <ac:spMk id="17" creationId="{3C38C828-3FC7-495F-99D9-968832A80640}"/>
          </ac:spMkLst>
        </pc:spChg>
        <pc:spChg chg="del">
          <ac:chgData name="Michelle van Dijk" userId="8c1a1173a9b31108" providerId="LiveId" clId="{C835BAF1-EA1E-4E88-B1D9-9426F52DFF7A}" dt="2021-08-10T06:50:57.307" v="566" actId="478"/>
          <ac:spMkLst>
            <pc:docMk/>
            <pc:sldMk cId="128830751" sldId="262"/>
            <ac:spMk id="19" creationId="{B4E92329-439A-4624-9FAB-4F5D7B95F9FB}"/>
          </ac:spMkLst>
        </pc:spChg>
        <pc:spChg chg="del">
          <ac:chgData name="Michelle van Dijk" userId="8c1a1173a9b31108" providerId="LiveId" clId="{C835BAF1-EA1E-4E88-B1D9-9426F52DFF7A}" dt="2021-08-10T06:40:58.274" v="402" actId="478"/>
          <ac:spMkLst>
            <pc:docMk/>
            <pc:sldMk cId="128830751" sldId="262"/>
            <ac:spMk id="20" creationId="{07479475-43A9-419D-82FE-BE0B0190D33A}"/>
          </ac:spMkLst>
        </pc:spChg>
        <pc:spChg chg="add del mod">
          <ac:chgData name="Michelle van Dijk" userId="8c1a1173a9b31108" providerId="LiveId" clId="{C835BAF1-EA1E-4E88-B1D9-9426F52DFF7A}" dt="2021-08-10T06:47:56.252" v="528" actId="478"/>
          <ac:spMkLst>
            <pc:docMk/>
            <pc:sldMk cId="128830751" sldId="262"/>
            <ac:spMk id="27" creationId="{DB662802-1F8D-4E2B-AB2D-1C09BB978C43}"/>
          </ac:spMkLst>
        </pc:spChg>
        <pc:grpChg chg="add del mod">
          <ac:chgData name="Michelle van Dijk" userId="8c1a1173a9b31108" providerId="LiveId" clId="{C835BAF1-EA1E-4E88-B1D9-9426F52DFF7A}" dt="2021-08-10T06:46:17.522" v="516" actId="165"/>
          <ac:grpSpMkLst>
            <pc:docMk/>
            <pc:sldMk cId="128830751" sldId="262"/>
            <ac:grpSpMk id="2" creationId="{7BDBB3FF-872E-4A33-BBEC-3056E04AF07D}"/>
          </ac:grpSpMkLst>
        </pc:grpChg>
        <pc:grpChg chg="add mod">
          <ac:chgData name="Michelle van Dijk" userId="8c1a1173a9b31108" providerId="LiveId" clId="{C835BAF1-EA1E-4E88-B1D9-9426F52DFF7A}" dt="2021-08-10T06:47:36.680" v="525" actId="164"/>
          <ac:grpSpMkLst>
            <pc:docMk/>
            <pc:sldMk cId="128830751" sldId="262"/>
            <ac:grpSpMk id="3" creationId="{916782E7-AC1F-4DEC-8B51-99E9798B7A45}"/>
          </ac:grpSpMkLst>
        </pc:grpChg>
        <pc:grpChg chg="add mod">
          <ac:chgData name="Michelle van Dijk" userId="8c1a1173a9b31108" providerId="LiveId" clId="{C835BAF1-EA1E-4E88-B1D9-9426F52DFF7A}" dt="2021-08-10T06:48:54.600" v="536" actId="1076"/>
          <ac:grpSpMkLst>
            <pc:docMk/>
            <pc:sldMk cId="128830751" sldId="262"/>
            <ac:grpSpMk id="5" creationId="{59D3C741-3B3F-4A63-B918-6B907D06ED40}"/>
          </ac:grpSpMkLst>
        </pc:grpChg>
        <pc:grpChg chg="del mod">
          <ac:chgData name="Michelle van Dijk" userId="8c1a1173a9b31108" providerId="LiveId" clId="{C835BAF1-EA1E-4E88-B1D9-9426F52DFF7A}" dt="2021-08-10T06:42:12.510" v="493" actId="165"/>
          <ac:grpSpMkLst>
            <pc:docMk/>
            <pc:sldMk cId="128830751" sldId="262"/>
            <ac:grpSpMk id="18" creationId="{7EB73A83-E9EE-40EE-955D-AC4AA34BDC5D}"/>
          </ac:grpSpMkLst>
        </pc:grpChg>
        <pc:grpChg chg="del">
          <ac:chgData name="Michelle van Dijk" userId="8c1a1173a9b31108" providerId="LiveId" clId="{C835BAF1-EA1E-4E88-B1D9-9426F52DFF7A}" dt="2021-08-10T06:40:59.315" v="403" actId="478"/>
          <ac:grpSpMkLst>
            <pc:docMk/>
            <pc:sldMk cId="128830751" sldId="262"/>
            <ac:grpSpMk id="26" creationId="{00554D30-E897-4B4D-AFFE-F27C09B70D82}"/>
          </ac:grpSpMkLst>
        </pc:grpChg>
        <pc:picChg chg="add del mod">
          <ac:chgData name="Michelle van Dijk" userId="8c1a1173a9b31108" providerId="LiveId" clId="{C835BAF1-EA1E-4E88-B1D9-9426F52DFF7A}" dt="2021-08-10T06:41:49.274" v="490" actId="478"/>
          <ac:picMkLst>
            <pc:docMk/>
            <pc:sldMk cId="128830751" sldId="262"/>
            <ac:picMk id="28" creationId="{AD2F737F-8324-4697-AAD9-62BECCAECB51}"/>
          </ac:picMkLst>
        </pc:picChg>
      </pc:sldChg>
      <pc:sldChg chg="modSp add mod">
        <pc:chgData name="Michelle van Dijk" userId="8c1a1173a9b31108" providerId="LiveId" clId="{C835BAF1-EA1E-4E88-B1D9-9426F52DFF7A}" dt="2021-08-10T06:53:07.538" v="690" actId="20577"/>
        <pc:sldMkLst>
          <pc:docMk/>
          <pc:sldMk cId="2924084484" sldId="263"/>
        </pc:sldMkLst>
        <pc:spChg chg="mod">
          <ac:chgData name="Michelle van Dijk" userId="8c1a1173a9b31108" providerId="LiveId" clId="{C835BAF1-EA1E-4E88-B1D9-9426F52DFF7A}" dt="2021-08-10T06:52:27.572" v="640" actId="20577"/>
          <ac:spMkLst>
            <pc:docMk/>
            <pc:sldMk cId="2924084484" sldId="263"/>
            <ac:spMk id="6" creationId="{2D6F38E8-A009-4AC2-9B48-E96B77158783}"/>
          </ac:spMkLst>
        </pc:spChg>
        <pc:spChg chg="mod">
          <ac:chgData name="Michelle van Dijk" userId="8c1a1173a9b31108" providerId="LiveId" clId="{C835BAF1-EA1E-4E88-B1D9-9426F52DFF7A}" dt="2021-08-10T06:52:43.179" v="648" actId="20577"/>
          <ac:spMkLst>
            <pc:docMk/>
            <pc:sldMk cId="2924084484" sldId="263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6:52:46.756" v="658" actId="20577"/>
          <ac:spMkLst>
            <pc:docMk/>
            <pc:sldMk cId="2924084484" sldId="263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6:52:50.070" v="666" actId="20577"/>
          <ac:spMkLst>
            <pc:docMk/>
            <pc:sldMk cId="2924084484" sldId="263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6:53:02.227" v="676" actId="20577"/>
          <ac:spMkLst>
            <pc:docMk/>
            <pc:sldMk cId="2924084484" sldId="263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6:53:07.538" v="690" actId="20577"/>
          <ac:spMkLst>
            <pc:docMk/>
            <pc:sldMk cId="2924084484" sldId="263"/>
            <ac:spMk id="17" creationId="{3C38C828-3FC7-495F-99D9-968832A80640}"/>
          </ac:spMkLst>
        </pc:spChg>
      </pc:sldChg>
      <pc:sldChg chg="modSp add mod replId">
        <pc:chgData name="Michelle van Dijk" userId="8c1a1173a9b31108" providerId="LiveId" clId="{C835BAF1-EA1E-4E88-B1D9-9426F52DFF7A}" dt="2021-08-10T06:57:17.090" v="782" actId="403"/>
        <pc:sldMkLst>
          <pc:docMk/>
          <pc:sldMk cId="3698099864" sldId="264"/>
        </pc:sldMkLst>
        <pc:spChg chg="mod">
          <ac:chgData name="Michelle van Dijk" userId="8c1a1173a9b31108" providerId="LiveId" clId="{C835BAF1-EA1E-4E88-B1D9-9426F52DFF7A}" dt="2021-08-10T06:53:18.690" v="698" actId="20577"/>
          <ac:spMkLst>
            <pc:docMk/>
            <pc:sldMk cId="3698099864" sldId="264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6:53:22.722" v="708" actId="20577"/>
          <ac:spMkLst>
            <pc:docMk/>
            <pc:sldMk cId="3698099864" sldId="264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6:53:27.266" v="720" actId="20577"/>
          <ac:spMkLst>
            <pc:docMk/>
            <pc:sldMk cId="3698099864" sldId="264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6:53:33.374" v="730" actId="20577"/>
          <ac:spMkLst>
            <pc:docMk/>
            <pc:sldMk cId="3698099864" sldId="264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6:53:37.675" v="744" actId="20577"/>
          <ac:spMkLst>
            <pc:docMk/>
            <pc:sldMk cId="3698099864" sldId="264"/>
            <ac:spMk id="17" creationId="{3C38C828-3FC7-495F-99D9-968832A80640}"/>
          </ac:spMkLst>
        </pc:spChg>
        <pc:spChg chg="mod">
          <ac:chgData name="Michelle van Dijk" userId="8c1a1173a9b31108" providerId="LiveId" clId="{C835BAF1-EA1E-4E88-B1D9-9426F52DFF7A}" dt="2021-08-10T06:51:53.661" v="569" actId="20577"/>
          <ac:spMkLst>
            <pc:docMk/>
            <pc:sldMk cId="3698099864" sldId="264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6:56:44.435" v="762" actId="403"/>
          <ac:spMkLst>
            <pc:docMk/>
            <pc:sldMk cId="3698099864" sldId="264"/>
            <ac:spMk id="20" creationId="{07479475-43A9-419D-82FE-BE0B0190D33A}"/>
          </ac:spMkLst>
        </pc:spChg>
        <pc:spChg chg="mod">
          <ac:chgData name="Michelle van Dijk" userId="8c1a1173a9b31108" providerId="LiveId" clId="{C835BAF1-EA1E-4E88-B1D9-9426F52DFF7A}" dt="2021-08-10T06:56:49.677" v="766" actId="403"/>
          <ac:spMkLst>
            <pc:docMk/>
            <pc:sldMk cId="3698099864" sldId="264"/>
            <ac:spMk id="21" creationId="{BE6741B6-4C24-4DF3-8B0A-E189ECB12B81}"/>
          </ac:spMkLst>
        </pc:spChg>
        <pc:spChg chg="mod">
          <ac:chgData name="Michelle van Dijk" userId="8c1a1173a9b31108" providerId="LiveId" clId="{C835BAF1-EA1E-4E88-B1D9-9426F52DFF7A}" dt="2021-08-10T06:56:57.640" v="772" actId="403"/>
          <ac:spMkLst>
            <pc:docMk/>
            <pc:sldMk cId="3698099864" sldId="264"/>
            <ac:spMk id="22" creationId="{F20A2465-2CD0-450E-AEF9-8F0618E078C1}"/>
          </ac:spMkLst>
        </pc:spChg>
        <pc:spChg chg="mod">
          <ac:chgData name="Michelle van Dijk" userId="8c1a1173a9b31108" providerId="LiveId" clId="{C835BAF1-EA1E-4E88-B1D9-9426F52DFF7A}" dt="2021-08-10T06:57:03.644" v="776" actId="403"/>
          <ac:spMkLst>
            <pc:docMk/>
            <pc:sldMk cId="3698099864" sldId="264"/>
            <ac:spMk id="23" creationId="{15B9C979-044C-422E-91AE-95EEE4C461D4}"/>
          </ac:spMkLst>
        </pc:spChg>
        <pc:spChg chg="mod">
          <ac:chgData name="Michelle van Dijk" userId="8c1a1173a9b31108" providerId="LiveId" clId="{C835BAF1-EA1E-4E88-B1D9-9426F52DFF7A}" dt="2021-08-10T06:57:17.090" v="782" actId="403"/>
          <ac:spMkLst>
            <pc:docMk/>
            <pc:sldMk cId="3698099864" sldId="264"/>
            <ac:spMk id="24" creationId="{086220EC-15DF-4CDF-A9DE-4D4915876BCD}"/>
          </ac:spMkLst>
        </pc:spChg>
      </pc:sldChg>
      <pc:sldChg chg="addSp delSp modSp add mod replId">
        <pc:chgData name="Michelle van Dijk" userId="8c1a1173a9b31108" providerId="LiveId" clId="{C835BAF1-EA1E-4E88-B1D9-9426F52DFF7A}" dt="2021-08-10T07:02:02.348" v="834" actId="404"/>
        <pc:sldMkLst>
          <pc:docMk/>
          <pc:sldMk cId="1845055968" sldId="265"/>
        </pc:sldMkLst>
        <pc:spChg chg="mod">
          <ac:chgData name="Michelle van Dijk" userId="8c1a1173a9b31108" providerId="LiveId" clId="{C835BAF1-EA1E-4E88-B1D9-9426F52DFF7A}" dt="2021-08-10T06:52:00.013" v="571" actId="20577"/>
          <ac:spMkLst>
            <pc:docMk/>
            <pc:sldMk cId="1845055968" sldId="265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6:53:48.495" v="745"/>
          <ac:spMkLst>
            <pc:docMk/>
            <pc:sldMk cId="1845055968" sldId="265"/>
            <ac:spMk id="21" creationId="{323C2033-F06D-479A-8A46-E44D8078DCA4}"/>
          </ac:spMkLst>
        </pc:spChg>
        <pc:spChg chg="mod">
          <ac:chgData name="Michelle van Dijk" userId="8c1a1173a9b31108" providerId="LiveId" clId="{C835BAF1-EA1E-4E88-B1D9-9426F52DFF7A}" dt="2021-08-10T06:53:48.495" v="745"/>
          <ac:spMkLst>
            <pc:docMk/>
            <pc:sldMk cId="1845055968" sldId="265"/>
            <ac:spMk id="22" creationId="{94CAC8D4-3DFB-46DA-B742-28587FA39E9C}"/>
          </ac:spMkLst>
        </pc:spChg>
        <pc:spChg chg="mod">
          <ac:chgData name="Michelle van Dijk" userId="8c1a1173a9b31108" providerId="LiveId" clId="{C835BAF1-EA1E-4E88-B1D9-9426F52DFF7A}" dt="2021-08-10T06:53:48.495" v="745"/>
          <ac:spMkLst>
            <pc:docMk/>
            <pc:sldMk cId="1845055968" sldId="265"/>
            <ac:spMk id="23" creationId="{FAFDEEA9-EB54-498E-8132-108079DB7028}"/>
          </ac:spMkLst>
        </pc:spChg>
        <pc:spChg chg="mod">
          <ac:chgData name="Michelle van Dijk" userId="8c1a1173a9b31108" providerId="LiveId" clId="{C835BAF1-EA1E-4E88-B1D9-9426F52DFF7A}" dt="2021-08-10T06:53:48.495" v="745"/>
          <ac:spMkLst>
            <pc:docMk/>
            <pc:sldMk cId="1845055968" sldId="265"/>
            <ac:spMk id="24" creationId="{D74D1DA9-40C3-4DA5-B296-6CC59273BBB3}"/>
          </ac:spMkLst>
        </pc:spChg>
        <pc:spChg chg="mod">
          <ac:chgData name="Michelle van Dijk" userId="8c1a1173a9b31108" providerId="LiveId" clId="{C835BAF1-EA1E-4E88-B1D9-9426F52DFF7A}" dt="2021-08-10T06:53:48.495" v="745"/>
          <ac:spMkLst>
            <pc:docMk/>
            <pc:sldMk cId="1845055968" sldId="265"/>
            <ac:spMk id="26" creationId="{071DAF58-C27F-4FB4-B03D-DC8D2DB1A37B}"/>
          </ac:spMkLst>
        </pc:spChg>
        <pc:spChg chg="add del mod">
          <ac:chgData name="Michelle van Dijk" userId="8c1a1173a9b31108" providerId="LiveId" clId="{C835BAF1-EA1E-4E88-B1D9-9426F52DFF7A}" dt="2021-08-10T06:54:09.765" v="750" actId="478"/>
          <ac:spMkLst>
            <pc:docMk/>
            <pc:sldMk cId="1845055968" sldId="265"/>
            <ac:spMk id="28" creationId="{FB5AA4FC-EDCA-46EC-AE97-2B89F8628B4B}"/>
          </ac:spMkLst>
        </pc:spChg>
        <pc:spChg chg="mod">
          <ac:chgData name="Michelle van Dijk" userId="8c1a1173a9b31108" providerId="LiveId" clId="{C835BAF1-EA1E-4E88-B1D9-9426F52DFF7A}" dt="2021-08-10T06:53:58.727" v="748"/>
          <ac:spMkLst>
            <pc:docMk/>
            <pc:sldMk cId="1845055968" sldId="265"/>
            <ac:spMk id="29" creationId="{69C1EA7D-D98B-4E6B-8562-145630B6B892}"/>
          </ac:spMkLst>
        </pc:spChg>
        <pc:spChg chg="mod">
          <ac:chgData name="Michelle van Dijk" userId="8c1a1173a9b31108" providerId="LiveId" clId="{C835BAF1-EA1E-4E88-B1D9-9426F52DFF7A}" dt="2021-08-10T06:53:58.727" v="748"/>
          <ac:spMkLst>
            <pc:docMk/>
            <pc:sldMk cId="1845055968" sldId="265"/>
            <ac:spMk id="30" creationId="{13818F32-9636-4D6B-BCF0-BD42B378F228}"/>
          </ac:spMkLst>
        </pc:spChg>
        <pc:spChg chg="mod">
          <ac:chgData name="Michelle van Dijk" userId="8c1a1173a9b31108" providerId="LiveId" clId="{C835BAF1-EA1E-4E88-B1D9-9426F52DFF7A}" dt="2021-08-10T07:02:02.348" v="834" actId="404"/>
          <ac:spMkLst>
            <pc:docMk/>
            <pc:sldMk cId="1845055968" sldId="265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6:59:17.058" v="813" actId="20577"/>
          <ac:spMkLst>
            <pc:docMk/>
            <pc:sldMk cId="1845055968" sldId="265"/>
            <ac:spMk id="32" creationId="{A6828E88-A584-47F1-BE16-756FF7F0D645}"/>
          </ac:spMkLst>
        </pc:spChg>
        <pc:spChg chg="mod">
          <ac:chgData name="Michelle van Dijk" userId="8c1a1173a9b31108" providerId="LiveId" clId="{C835BAF1-EA1E-4E88-B1D9-9426F52DFF7A}" dt="2021-08-10T06:53:58.727" v="748"/>
          <ac:spMkLst>
            <pc:docMk/>
            <pc:sldMk cId="1845055968" sldId="265"/>
            <ac:spMk id="35" creationId="{6CB98740-891B-40A2-A8B1-5671F16358C8}"/>
          </ac:spMkLst>
        </pc:spChg>
        <pc:spChg chg="mod">
          <ac:chgData name="Michelle van Dijk" userId="8c1a1173a9b31108" providerId="LiveId" clId="{C835BAF1-EA1E-4E88-B1D9-9426F52DFF7A}" dt="2021-08-10T06:53:58.727" v="748"/>
          <ac:spMkLst>
            <pc:docMk/>
            <pc:sldMk cId="1845055968" sldId="265"/>
            <ac:spMk id="36" creationId="{5B6DD80D-9303-480C-AF37-D1318A1BFF61}"/>
          </ac:spMkLst>
        </pc:spChg>
        <pc:spChg chg="mod">
          <ac:chgData name="Michelle van Dijk" userId="8c1a1173a9b31108" providerId="LiveId" clId="{C835BAF1-EA1E-4E88-B1D9-9426F52DFF7A}" dt="2021-08-10T06:54:12.267" v="752"/>
          <ac:spMkLst>
            <pc:docMk/>
            <pc:sldMk cId="1845055968" sldId="265"/>
            <ac:spMk id="38" creationId="{5B2B85E2-D570-4BEC-AA72-FE511335395C}"/>
          </ac:spMkLst>
        </pc:spChg>
        <pc:spChg chg="mod">
          <ac:chgData name="Michelle van Dijk" userId="8c1a1173a9b31108" providerId="LiveId" clId="{C835BAF1-EA1E-4E88-B1D9-9426F52DFF7A}" dt="2021-08-10T06:54:12.267" v="752"/>
          <ac:spMkLst>
            <pc:docMk/>
            <pc:sldMk cId="1845055968" sldId="265"/>
            <ac:spMk id="39" creationId="{12BE6044-5F55-424E-A2CF-AB0FB77B7D16}"/>
          </ac:spMkLst>
        </pc:spChg>
        <pc:spChg chg="mod">
          <ac:chgData name="Michelle van Dijk" userId="8c1a1173a9b31108" providerId="LiveId" clId="{C835BAF1-EA1E-4E88-B1D9-9426F52DFF7A}" dt="2021-08-10T06:54:12.267" v="752"/>
          <ac:spMkLst>
            <pc:docMk/>
            <pc:sldMk cId="1845055968" sldId="265"/>
            <ac:spMk id="40" creationId="{18A407B5-2A7B-43B3-9C36-8B837FA0052E}"/>
          </ac:spMkLst>
        </pc:spChg>
        <pc:spChg chg="mod">
          <ac:chgData name="Michelle van Dijk" userId="8c1a1173a9b31108" providerId="LiveId" clId="{C835BAF1-EA1E-4E88-B1D9-9426F52DFF7A}" dt="2021-08-10T06:54:12.267" v="752"/>
          <ac:spMkLst>
            <pc:docMk/>
            <pc:sldMk cId="1845055968" sldId="265"/>
            <ac:spMk id="41" creationId="{7401E9C5-E13F-4DD8-A2ED-78F0EFA467CD}"/>
          </ac:spMkLst>
        </pc:spChg>
        <pc:spChg chg="mod">
          <ac:chgData name="Michelle van Dijk" userId="8c1a1173a9b31108" providerId="LiveId" clId="{C835BAF1-EA1E-4E88-B1D9-9426F52DFF7A}" dt="2021-08-10T06:54:12.267" v="752"/>
          <ac:spMkLst>
            <pc:docMk/>
            <pc:sldMk cId="1845055968" sldId="265"/>
            <ac:spMk id="42" creationId="{057CCB36-3A05-419D-8A48-4057CF3B03BA}"/>
          </ac:spMkLst>
        </pc:spChg>
        <pc:grpChg chg="del">
          <ac:chgData name="Michelle van Dijk" userId="8c1a1173a9b31108" providerId="LiveId" clId="{C835BAF1-EA1E-4E88-B1D9-9426F52DFF7A}" dt="2021-08-10T06:53:57.691" v="747" actId="478"/>
          <ac:grpSpMkLst>
            <pc:docMk/>
            <pc:sldMk cId="1845055968" sldId="265"/>
            <ac:grpSpMk id="18" creationId="{7EB73A83-E9EE-40EE-955D-AC4AA34BDC5D}"/>
          </ac:grpSpMkLst>
        </pc:grpChg>
        <pc:grpChg chg="add del mod">
          <ac:chgData name="Michelle van Dijk" userId="8c1a1173a9b31108" providerId="LiveId" clId="{C835BAF1-EA1E-4E88-B1D9-9426F52DFF7A}" dt="2021-08-10T06:53:52.428" v="746"/>
          <ac:grpSpMkLst>
            <pc:docMk/>
            <pc:sldMk cId="1845055968" sldId="265"/>
            <ac:grpSpMk id="20" creationId="{C586FD04-D875-4052-8205-17190241B481}"/>
          </ac:grpSpMkLst>
        </pc:grpChg>
        <pc:grpChg chg="add del mod">
          <ac:chgData name="Michelle van Dijk" userId="8c1a1173a9b31108" providerId="LiveId" clId="{C835BAF1-EA1E-4E88-B1D9-9426F52DFF7A}" dt="2021-08-10T06:54:10.250" v="751"/>
          <ac:grpSpMkLst>
            <pc:docMk/>
            <pc:sldMk cId="1845055968" sldId="265"/>
            <ac:grpSpMk id="27" creationId="{60EB097C-49DD-4F30-AB06-99D420C86561}"/>
          </ac:grpSpMkLst>
        </pc:grpChg>
        <pc:grpChg chg="add mod">
          <ac:chgData name="Michelle van Dijk" userId="8c1a1173a9b31108" providerId="LiveId" clId="{C835BAF1-EA1E-4E88-B1D9-9426F52DFF7A}" dt="2021-08-10T06:54:12.267" v="752"/>
          <ac:grpSpMkLst>
            <pc:docMk/>
            <pc:sldMk cId="1845055968" sldId="265"/>
            <ac:grpSpMk id="37" creationId="{7CCC862A-238A-4E87-8896-05C84EB8ADA8}"/>
          </ac:grpSpMkLst>
        </pc:grpChg>
      </pc:sldChg>
      <pc:sldChg chg="addSp delSp modSp add mod replId">
        <pc:chgData name="Michelle van Dijk" userId="8c1a1173a9b31108" providerId="LiveId" clId="{C835BAF1-EA1E-4E88-B1D9-9426F52DFF7A}" dt="2021-08-10T07:18:24.151" v="1456" actId="166"/>
        <pc:sldMkLst>
          <pc:docMk/>
          <pc:sldMk cId="204625624" sldId="266"/>
        </pc:sldMkLst>
        <pc:spChg chg="mod">
          <ac:chgData name="Michelle van Dijk" userId="8c1a1173a9b31108" providerId="LiveId" clId="{C835BAF1-EA1E-4E88-B1D9-9426F52DFF7A}" dt="2021-08-10T06:52:04.603" v="573" actId="20577"/>
          <ac:spMkLst>
            <pc:docMk/>
            <pc:sldMk cId="204625624" sldId="266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6:54:26.167" v="754"/>
          <ac:spMkLst>
            <pc:docMk/>
            <pc:sldMk cId="204625624" sldId="266"/>
            <ac:spMk id="21" creationId="{7545FCCD-B7FE-4249-9D91-797F0A9B2562}"/>
          </ac:spMkLst>
        </pc:spChg>
        <pc:spChg chg="mod">
          <ac:chgData name="Michelle van Dijk" userId="8c1a1173a9b31108" providerId="LiveId" clId="{C835BAF1-EA1E-4E88-B1D9-9426F52DFF7A}" dt="2021-08-10T06:54:26.167" v="754"/>
          <ac:spMkLst>
            <pc:docMk/>
            <pc:sldMk cId="204625624" sldId="266"/>
            <ac:spMk id="22" creationId="{76FD3050-3E23-4B2E-AA1D-6E69758ED4D4}"/>
          </ac:spMkLst>
        </pc:spChg>
        <pc:spChg chg="mod">
          <ac:chgData name="Michelle van Dijk" userId="8c1a1173a9b31108" providerId="LiveId" clId="{C835BAF1-EA1E-4E88-B1D9-9426F52DFF7A}" dt="2021-08-10T06:54:26.167" v="754"/>
          <ac:spMkLst>
            <pc:docMk/>
            <pc:sldMk cId="204625624" sldId="266"/>
            <ac:spMk id="23" creationId="{2F48BBC9-9FDE-4D62-AB42-33D0C885FE1F}"/>
          </ac:spMkLst>
        </pc:spChg>
        <pc:spChg chg="mod">
          <ac:chgData name="Michelle van Dijk" userId="8c1a1173a9b31108" providerId="LiveId" clId="{C835BAF1-EA1E-4E88-B1D9-9426F52DFF7A}" dt="2021-08-10T06:54:26.167" v="754"/>
          <ac:spMkLst>
            <pc:docMk/>
            <pc:sldMk cId="204625624" sldId="266"/>
            <ac:spMk id="24" creationId="{1D1E805C-5A8D-4083-8E0E-80FB6D2C05E9}"/>
          </ac:spMkLst>
        </pc:spChg>
        <pc:spChg chg="mod">
          <ac:chgData name="Michelle van Dijk" userId="8c1a1173a9b31108" providerId="LiveId" clId="{C835BAF1-EA1E-4E88-B1D9-9426F52DFF7A}" dt="2021-08-10T06:54:26.167" v="754"/>
          <ac:spMkLst>
            <pc:docMk/>
            <pc:sldMk cId="204625624" sldId="266"/>
            <ac:spMk id="26" creationId="{E48E4C30-EFB5-4C39-B8D7-D78AE07C52EA}"/>
          </ac:spMkLst>
        </pc:spChg>
        <pc:spChg chg="add mod">
          <ac:chgData name="Michelle van Dijk" userId="8c1a1173a9b31108" providerId="LiveId" clId="{C835BAF1-EA1E-4E88-B1D9-9426F52DFF7A}" dt="2021-08-10T07:08:51.243" v="1083"/>
          <ac:spMkLst>
            <pc:docMk/>
            <pc:sldMk cId="204625624" sldId="266"/>
            <ac:spMk id="27" creationId="{4A5DD7A8-F973-4CCF-AF54-2D59CB33FA4F}"/>
          </ac:spMkLst>
        </pc:spChg>
        <pc:spChg chg="mod">
          <ac:chgData name="Michelle van Dijk" userId="8c1a1173a9b31108" providerId="LiveId" clId="{C835BAF1-EA1E-4E88-B1D9-9426F52DFF7A}" dt="2021-08-10T07:02:21.223" v="837" actId="20577"/>
          <ac:spMkLst>
            <pc:docMk/>
            <pc:sldMk cId="204625624" sldId="266"/>
            <ac:spMk id="31" creationId="{D3D75959-FAAE-4E61-81DA-F68C61BC3F21}"/>
          </ac:spMkLst>
        </pc:spChg>
        <pc:spChg chg="del">
          <ac:chgData name="Michelle van Dijk" userId="8c1a1173a9b31108" providerId="LiveId" clId="{C835BAF1-EA1E-4E88-B1D9-9426F52DFF7A}" dt="2021-08-10T07:08:50.245" v="1082" actId="478"/>
          <ac:spMkLst>
            <pc:docMk/>
            <pc:sldMk cId="204625624" sldId="266"/>
            <ac:spMk id="32" creationId="{A6828E88-A584-47F1-BE16-756FF7F0D645}"/>
          </ac:spMkLst>
        </pc:spChg>
        <pc:spChg chg="ord">
          <ac:chgData name="Michelle van Dijk" userId="8c1a1173a9b31108" providerId="LiveId" clId="{C835BAF1-EA1E-4E88-B1D9-9426F52DFF7A}" dt="2021-08-10T07:18:24.151" v="1456" actId="166"/>
          <ac:spMkLst>
            <pc:docMk/>
            <pc:sldMk cId="204625624" sldId="266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6:54:25.131" v="753" actId="478"/>
          <ac:grpSpMkLst>
            <pc:docMk/>
            <pc:sldMk cId="204625624" sldId="266"/>
            <ac:grpSpMk id="18" creationId="{7EB73A83-E9EE-40EE-955D-AC4AA34BDC5D}"/>
          </ac:grpSpMkLst>
        </pc:grpChg>
        <pc:grpChg chg="add mod">
          <ac:chgData name="Michelle van Dijk" userId="8c1a1173a9b31108" providerId="LiveId" clId="{C835BAF1-EA1E-4E88-B1D9-9426F52DFF7A}" dt="2021-08-10T06:54:26.167" v="754"/>
          <ac:grpSpMkLst>
            <pc:docMk/>
            <pc:sldMk cId="204625624" sldId="266"/>
            <ac:grpSpMk id="20" creationId="{E6BC1B4D-FE23-4543-B981-2A5F4F4AF8A5}"/>
          </ac:grpSpMkLst>
        </pc:grpChg>
      </pc:sldChg>
      <pc:sldChg chg="modSp add mod">
        <pc:chgData name="Michelle van Dijk" userId="8c1a1173a9b31108" providerId="LiveId" clId="{C835BAF1-EA1E-4E88-B1D9-9426F52DFF7A}" dt="2021-08-10T07:04:23.519" v="979" actId="20577"/>
        <pc:sldMkLst>
          <pc:docMk/>
          <pc:sldMk cId="2083713798" sldId="267"/>
        </pc:sldMkLst>
        <pc:spChg chg="mod">
          <ac:chgData name="Michelle van Dijk" userId="8c1a1173a9b31108" providerId="LiveId" clId="{C835BAF1-EA1E-4E88-B1D9-9426F52DFF7A}" dt="2021-08-10T07:03:30.880" v="923" actId="20577"/>
          <ac:spMkLst>
            <pc:docMk/>
            <pc:sldMk cId="2083713798" sldId="267"/>
            <ac:spMk id="6" creationId="{2D6F38E8-A009-4AC2-9B48-E96B77158783}"/>
          </ac:spMkLst>
        </pc:spChg>
        <pc:spChg chg="mod">
          <ac:chgData name="Michelle van Dijk" userId="8c1a1173a9b31108" providerId="LiveId" clId="{C835BAF1-EA1E-4E88-B1D9-9426F52DFF7A}" dt="2021-08-10T07:03:56.981" v="937" actId="20577"/>
          <ac:spMkLst>
            <pc:docMk/>
            <pc:sldMk cId="2083713798" sldId="267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04:03.441" v="950" actId="20577"/>
          <ac:spMkLst>
            <pc:docMk/>
            <pc:sldMk cId="2083713798" sldId="267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04:09.903" v="957" actId="20577"/>
          <ac:spMkLst>
            <pc:docMk/>
            <pc:sldMk cId="2083713798" sldId="267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04:14.496" v="967" actId="20577"/>
          <ac:spMkLst>
            <pc:docMk/>
            <pc:sldMk cId="2083713798" sldId="267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04:23.519" v="979" actId="20577"/>
          <ac:spMkLst>
            <pc:docMk/>
            <pc:sldMk cId="2083713798" sldId="267"/>
            <ac:spMk id="17" creationId="{3C38C828-3FC7-495F-99D9-968832A80640}"/>
          </ac:spMkLst>
        </pc:spChg>
      </pc:sldChg>
      <pc:sldChg chg="modSp add mod replId">
        <pc:chgData name="Michelle van Dijk" userId="8c1a1173a9b31108" providerId="LiveId" clId="{C835BAF1-EA1E-4E88-B1D9-9426F52DFF7A}" dt="2021-08-10T07:06:25.704" v="1059" actId="403"/>
        <pc:sldMkLst>
          <pc:docMk/>
          <pc:sldMk cId="3765702922" sldId="268"/>
        </pc:sldMkLst>
        <pc:spChg chg="mod">
          <ac:chgData name="Michelle van Dijk" userId="8c1a1173a9b31108" providerId="LiveId" clId="{C835BAF1-EA1E-4E88-B1D9-9426F52DFF7A}" dt="2021-08-10T07:04:39.190" v="995" actId="20577"/>
          <ac:spMkLst>
            <pc:docMk/>
            <pc:sldMk cId="3765702922" sldId="268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04:42.379" v="1006" actId="20577"/>
          <ac:spMkLst>
            <pc:docMk/>
            <pc:sldMk cId="3765702922" sldId="268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04:45.682" v="1013" actId="20577"/>
          <ac:spMkLst>
            <pc:docMk/>
            <pc:sldMk cId="3765702922" sldId="268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04:53.419" v="1023" actId="20577"/>
          <ac:spMkLst>
            <pc:docMk/>
            <pc:sldMk cId="3765702922" sldId="268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04:57.871" v="1035" actId="20577"/>
          <ac:spMkLst>
            <pc:docMk/>
            <pc:sldMk cId="3765702922" sldId="268"/>
            <ac:spMk id="17" creationId="{3C38C828-3FC7-495F-99D9-968832A80640}"/>
          </ac:spMkLst>
        </pc:spChg>
        <pc:spChg chg="mod">
          <ac:chgData name="Michelle van Dijk" userId="8c1a1173a9b31108" providerId="LiveId" clId="{C835BAF1-EA1E-4E88-B1D9-9426F52DFF7A}" dt="2021-08-10T07:04:29.100" v="981" actId="20577"/>
          <ac:spMkLst>
            <pc:docMk/>
            <pc:sldMk cId="3765702922" sldId="268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06:02.605" v="1044" actId="403"/>
          <ac:spMkLst>
            <pc:docMk/>
            <pc:sldMk cId="3765702922" sldId="268"/>
            <ac:spMk id="20" creationId="{07479475-43A9-419D-82FE-BE0B0190D33A}"/>
          </ac:spMkLst>
        </pc:spChg>
        <pc:spChg chg="mod">
          <ac:chgData name="Michelle van Dijk" userId="8c1a1173a9b31108" providerId="LiveId" clId="{C835BAF1-EA1E-4E88-B1D9-9426F52DFF7A}" dt="2021-08-10T07:06:07.853" v="1048" actId="403"/>
          <ac:spMkLst>
            <pc:docMk/>
            <pc:sldMk cId="3765702922" sldId="268"/>
            <ac:spMk id="21" creationId="{BE6741B6-4C24-4DF3-8B0A-E189ECB12B81}"/>
          </ac:spMkLst>
        </pc:spChg>
        <pc:spChg chg="mod">
          <ac:chgData name="Michelle van Dijk" userId="8c1a1173a9b31108" providerId="LiveId" clId="{C835BAF1-EA1E-4E88-B1D9-9426F52DFF7A}" dt="2021-08-10T07:06:13.912" v="1051" actId="403"/>
          <ac:spMkLst>
            <pc:docMk/>
            <pc:sldMk cId="3765702922" sldId="268"/>
            <ac:spMk id="22" creationId="{F20A2465-2CD0-450E-AEF9-8F0618E078C1}"/>
          </ac:spMkLst>
        </pc:spChg>
        <pc:spChg chg="mod">
          <ac:chgData name="Michelle van Dijk" userId="8c1a1173a9b31108" providerId="LiveId" clId="{C835BAF1-EA1E-4E88-B1D9-9426F52DFF7A}" dt="2021-08-10T07:06:19.404" v="1055" actId="403"/>
          <ac:spMkLst>
            <pc:docMk/>
            <pc:sldMk cId="3765702922" sldId="268"/>
            <ac:spMk id="23" creationId="{15B9C979-044C-422E-91AE-95EEE4C461D4}"/>
          </ac:spMkLst>
        </pc:spChg>
        <pc:spChg chg="mod">
          <ac:chgData name="Michelle van Dijk" userId="8c1a1173a9b31108" providerId="LiveId" clId="{C835BAF1-EA1E-4E88-B1D9-9426F52DFF7A}" dt="2021-08-10T07:06:25.704" v="1059" actId="403"/>
          <ac:spMkLst>
            <pc:docMk/>
            <pc:sldMk cId="3765702922" sldId="268"/>
            <ac:spMk id="24" creationId="{086220EC-15DF-4CDF-A9DE-4D4915876BCD}"/>
          </ac:spMkLst>
        </pc:spChg>
      </pc:sldChg>
      <pc:sldChg chg="addSp delSp modSp add mod replId">
        <pc:chgData name="Michelle van Dijk" userId="8c1a1173a9b31108" providerId="LiveId" clId="{C835BAF1-EA1E-4E88-B1D9-9426F52DFF7A}" dt="2021-08-10T07:08:07.052" v="1078" actId="403"/>
        <pc:sldMkLst>
          <pc:docMk/>
          <pc:sldMk cId="2974532711" sldId="269"/>
        </pc:sldMkLst>
        <pc:spChg chg="mod">
          <ac:chgData name="Michelle van Dijk" userId="8c1a1173a9b31108" providerId="LiveId" clId="{C835BAF1-EA1E-4E88-B1D9-9426F52DFF7A}" dt="2021-08-10T07:06:41.805" v="1061"/>
          <ac:spMkLst>
            <pc:docMk/>
            <pc:sldMk cId="2974532711" sldId="269"/>
            <ac:spMk id="16" creationId="{3074D02D-D93D-4438-868C-DAF73E129C64}"/>
          </ac:spMkLst>
        </pc:spChg>
        <pc:spChg chg="mod">
          <ac:chgData name="Michelle van Dijk" userId="8c1a1173a9b31108" providerId="LiveId" clId="{C835BAF1-EA1E-4E88-B1D9-9426F52DFF7A}" dt="2021-08-10T07:06:41.805" v="1061"/>
          <ac:spMkLst>
            <pc:docMk/>
            <pc:sldMk cId="2974532711" sldId="269"/>
            <ac:spMk id="17" creationId="{2911833B-8261-4DA9-A787-31FB5FC6BFEC}"/>
          </ac:spMkLst>
        </pc:spChg>
        <pc:spChg chg="mod">
          <ac:chgData name="Michelle van Dijk" userId="8c1a1173a9b31108" providerId="LiveId" clId="{C835BAF1-EA1E-4E88-B1D9-9426F52DFF7A}" dt="2021-08-10T07:06:41.805" v="1061"/>
          <ac:spMkLst>
            <pc:docMk/>
            <pc:sldMk cId="2974532711" sldId="269"/>
            <ac:spMk id="18" creationId="{F6747919-150D-404D-9251-967A12EAD5CE}"/>
          </ac:spMkLst>
        </pc:spChg>
        <pc:spChg chg="mod">
          <ac:chgData name="Michelle van Dijk" userId="8c1a1173a9b31108" providerId="LiveId" clId="{C835BAF1-EA1E-4E88-B1D9-9426F52DFF7A}" dt="2021-08-10T07:06:58.125" v="1065" actId="20577"/>
          <ac:spMkLst>
            <pc:docMk/>
            <pc:sldMk cId="2974532711" sldId="269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06:41.805" v="1061"/>
          <ac:spMkLst>
            <pc:docMk/>
            <pc:sldMk cId="2974532711" sldId="269"/>
            <ac:spMk id="20" creationId="{C8A88D8C-668C-432A-A545-7F5FAEF03685}"/>
          </ac:spMkLst>
        </pc:spChg>
        <pc:spChg chg="mod">
          <ac:chgData name="Michelle van Dijk" userId="8c1a1173a9b31108" providerId="LiveId" clId="{C835BAF1-EA1E-4E88-B1D9-9426F52DFF7A}" dt="2021-08-10T07:06:41.805" v="1061"/>
          <ac:spMkLst>
            <pc:docMk/>
            <pc:sldMk cId="2974532711" sldId="269"/>
            <ac:spMk id="21" creationId="{8CF27A0C-5AE0-40EC-AA23-E18B13081A33}"/>
          </ac:spMkLst>
        </pc:spChg>
        <pc:spChg chg="mod">
          <ac:chgData name="Michelle van Dijk" userId="8c1a1173a9b31108" providerId="LiveId" clId="{C835BAF1-EA1E-4E88-B1D9-9426F52DFF7A}" dt="2021-08-10T07:08:07.052" v="1078" actId="403"/>
          <ac:spMkLst>
            <pc:docMk/>
            <pc:sldMk cId="2974532711" sldId="269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7:07:37.046" v="1072" actId="403"/>
          <ac:spMkLst>
            <pc:docMk/>
            <pc:sldMk cId="2974532711" sldId="269"/>
            <ac:spMk id="32" creationId="{A6828E88-A584-47F1-BE16-756FF7F0D645}"/>
          </ac:spMkLst>
        </pc:spChg>
        <pc:grpChg chg="add mod">
          <ac:chgData name="Michelle van Dijk" userId="8c1a1173a9b31108" providerId="LiveId" clId="{C835BAF1-EA1E-4E88-B1D9-9426F52DFF7A}" dt="2021-08-10T07:06:41.805" v="1061"/>
          <ac:grpSpMkLst>
            <pc:docMk/>
            <pc:sldMk cId="2974532711" sldId="269"/>
            <ac:grpSpMk id="15" creationId="{09B7C335-412A-4C3D-A6CF-6450EB24FC52}"/>
          </ac:grpSpMkLst>
        </pc:grpChg>
        <pc:grpChg chg="del">
          <ac:chgData name="Michelle van Dijk" userId="8c1a1173a9b31108" providerId="LiveId" clId="{C835BAF1-EA1E-4E88-B1D9-9426F52DFF7A}" dt="2021-08-10T07:06:40.732" v="1060" actId="478"/>
          <ac:grpSpMkLst>
            <pc:docMk/>
            <pc:sldMk cId="2974532711" sldId="269"/>
            <ac:grpSpMk id="37" creationId="{7CCC862A-238A-4E87-8896-05C84EB8ADA8}"/>
          </ac:grpSpMkLst>
        </pc:grpChg>
      </pc:sldChg>
      <pc:sldChg chg="addSp delSp modSp add mod replId">
        <pc:chgData name="Michelle van Dijk" userId="8c1a1173a9b31108" providerId="LiveId" clId="{C835BAF1-EA1E-4E88-B1D9-9426F52DFF7A}" dt="2021-08-10T07:18:17.585" v="1455" actId="166"/>
        <pc:sldMkLst>
          <pc:docMk/>
          <pc:sldMk cId="446242807" sldId="270"/>
        </pc:sldMkLst>
        <pc:spChg chg="mod">
          <ac:chgData name="Michelle van Dijk" userId="8c1a1173a9b31108" providerId="LiveId" clId="{C835BAF1-EA1E-4E88-B1D9-9426F52DFF7A}" dt="2021-08-10T07:06:47.412" v="1063"/>
          <ac:spMkLst>
            <pc:docMk/>
            <pc:sldMk cId="446242807" sldId="270"/>
            <ac:spMk id="16" creationId="{C927E89A-A777-472B-A844-56324D9C835D}"/>
          </ac:spMkLst>
        </pc:spChg>
        <pc:spChg chg="mod">
          <ac:chgData name="Michelle van Dijk" userId="8c1a1173a9b31108" providerId="LiveId" clId="{C835BAF1-EA1E-4E88-B1D9-9426F52DFF7A}" dt="2021-08-10T07:06:47.412" v="1063"/>
          <ac:spMkLst>
            <pc:docMk/>
            <pc:sldMk cId="446242807" sldId="270"/>
            <ac:spMk id="17" creationId="{6C2D8088-9C89-4287-95A3-D74145925328}"/>
          </ac:spMkLst>
        </pc:spChg>
        <pc:spChg chg="mod">
          <ac:chgData name="Michelle van Dijk" userId="8c1a1173a9b31108" providerId="LiveId" clId="{C835BAF1-EA1E-4E88-B1D9-9426F52DFF7A}" dt="2021-08-10T07:06:47.412" v="1063"/>
          <ac:spMkLst>
            <pc:docMk/>
            <pc:sldMk cId="446242807" sldId="270"/>
            <ac:spMk id="18" creationId="{23586CA2-73BD-4DB8-8CAE-473AB7162C3B}"/>
          </ac:spMkLst>
        </pc:spChg>
        <pc:spChg chg="mod">
          <ac:chgData name="Michelle van Dijk" userId="8c1a1173a9b31108" providerId="LiveId" clId="{C835BAF1-EA1E-4E88-B1D9-9426F52DFF7A}" dt="2021-08-10T07:07:03.061" v="1067" actId="20577"/>
          <ac:spMkLst>
            <pc:docMk/>
            <pc:sldMk cId="446242807" sldId="270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06:47.412" v="1063"/>
          <ac:spMkLst>
            <pc:docMk/>
            <pc:sldMk cId="446242807" sldId="270"/>
            <ac:spMk id="27" creationId="{62278A6B-CB57-4023-8DE6-915ADA813BDE}"/>
          </ac:spMkLst>
        </pc:spChg>
        <pc:spChg chg="mod">
          <ac:chgData name="Michelle van Dijk" userId="8c1a1173a9b31108" providerId="LiveId" clId="{C835BAF1-EA1E-4E88-B1D9-9426F52DFF7A}" dt="2021-08-10T07:06:47.412" v="1063"/>
          <ac:spMkLst>
            <pc:docMk/>
            <pc:sldMk cId="446242807" sldId="270"/>
            <ac:spMk id="28" creationId="{216B97AE-E4CE-4531-B4C1-6AAD5E2CA04D}"/>
          </ac:spMkLst>
        </pc:spChg>
        <pc:spChg chg="add mod">
          <ac:chgData name="Michelle van Dijk" userId="8c1a1173a9b31108" providerId="LiveId" clId="{C835BAF1-EA1E-4E88-B1D9-9426F52DFF7A}" dt="2021-08-10T07:09:01.908" v="1085"/>
          <ac:spMkLst>
            <pc:docMk/>
            <pc:sldMk cId="446242807" sldId="270"/>
            <ac:spMk id="29" creationId="{66B2C20D-3608-45C3-B2AE-0AE19D124A4E}"/>
          </ac:spMkLst>
        </pc:spChg>
        <pc:spChg chg="mod">
          <ac:chgData name="Michelle van Dijk" userId="8c1a1173a9b31108" providerId="LiveId" clId="{C835BAF1-EA1E-4E88-B1D9-9426F52DFF7A}" dt="2021-08-10T07:09:21.534" v="1090" actId="403"/>
          <ac:spMkLst>
            <pc:docMk/>
            <pc:sldMk cId="446242807" sldId="270"/>
            <ac:spMk id="31" creationId="{D3D75959-FAAE-4E61-81DA-F68C61BC3F21}"/>
          </ac:spMkLst>
        </pc:spChg>
        <pc:spChg chg="del">
          <ac:chgData name="Michelle van Dijk" userId="8c1a1173a9b31108" providerId="LiveId" clId="{C835BAF1-EA1E-4E88-B1D9-9426F52DFF7A}" dt="2021-08-10T07:09:00.997" v="1084" actId="478"/>
          <ac:spMkLst>
            <pc:docMk/>
            <pc:sldMk cId="446242807" sldId="270"/>
            <ac:spMk id="32" creationId="{A6828E88-A584-47F1-BE16-756FF7F0D645}"/>
          </ac:spMkLst>
        </pc:spChg>
        <pc:spChg chg="ord">
          <ac:chgData name="Michelle van Dijk" userId="8c1a1173a9b31108" providerId="LiveId" clId="{C835BAF1-EA1E-4E88-B1D9-9426F52DFF7A}" dt="2021-08-10T07:18:17.585" v="1455" actId="166"/>
          <ac:spMkLst>
            <pc:docMk/>
            <pc:sldMk cId="446242807" sldId="270"/>
            <ac:spMk id="34" creationId="{A0684D6A-842E-4941-A9E0-CB2805583517}"/>
          </ac:spMkLst>
        </pc:spChg>
        <pc:grpChg chg="add mod">
          <ac:chgData name="Michelle van Dijk" userId="8c1a1173a9b31108" providerId="LiveId" clId="{C835BAF1-EA1E-4E88-B1D9-9426F52DFF7A}" dt="2021-08-10T07:06:47.412" v="1063"/>
          <ac:grpSpMkLst>
            <pc:docMk/>
            <pc:sldMk cId="446242807" sldId="270"/>
            <ac:grpSpMk id="15" creationId="{ACA28C67-6A3A-464E-A5CC-35B216AAB004}"/>
          </ac:grpSpMkLst>
        </pc:grpChg>
        <pc:grpChg chg="del">
          <ac:chgData name="Michelle van Dijk" userId="8c1a1173a9b31108" providerId="LiveId" clId="{C835BAF1-EA1E-4E88-B1D9-9426F52DFF7A}" dt="2021-08-10T07:06:46.628" v="1062" actId="478"/>
          <ac:grpSpMkLst>
            <pc:docMk/>
            <pc:sldMk cId="446242807" sldId="270"/>
            <ac:grpSpMk id="20" creationId="{E6BC1B4D-FE23-4543-B981-2A5F4F4AF8A5}"/>
          </ac:grpSpMkLst>
        </pc:grpChg>
      </pc:sldChg>
      <pc:sldChg chg="add del setBg">
        <pc:chgData name="Michelle van Dijk" userId="8c1a1173a9b31108" providerId="LiveId" clId="{C835BAF1-EA1E-4E88-B1D9-9426F52DFF7A}" dt="2021-08-10T07:10:42.249" v="1092"/>
        <pc:sldMkLst>
          <pc:docMk/>
          <pc:sldMk cId="952461265" sldId="271"/>
        </pc:sldMkLst>
      </pc:sldChg>
      <pc:sldChg chg="modSp add mod">
        <pc:chgData name="Michelle van Dijk" userId="8c1a1173a9b31108" providerId="LiveId" clId="{C835BAF1-EA1E-4E88-B1D9-9426F52DFF7A}" dt="2021-08-10T07:12:38.500" v="1284" actId="20577"/>
        <pc:sldMkLst>
          <pc:docMk/>
          <pc:sldMk cId="1726408746" sldId="271"/>
        </pc:sldMkLst>
        <pc:spChg chg="mod">
          <ac:chgData name="Michelle van Dijk" userId="8c1a1173a9b31108" providerId="LiveId" clId="{C835BAF1-EA1E-4E88-B1D9-9426F52DFF7A}" dt="2021-08-10T07:11:11.206" v="1153" actId="20577"/>
          <ac:spMkLst>
            <pc:docMk/>
            <pc:sldMk cId="1726408746" sldId="271"/>
            <ac:spMk id="6" creationId="{2D6F38E8-A009-4AC2-9B48-E96B77158783}"/>
          </ac:spMkLst>
        </pc:spChg>
        <pc:spChg chg="mod">
          <ac:chgData name="Michelle van Dijk" userId="8c1a1173a9b31108" providerId="LiveId" clId="{C835BAF1-EA1E-4E88-B1D9-9426F52DFF7A}" dt="2021-08-10T07:12:35.620" v="1281" actId="20577"/>
          <ac:spMkLst>
            <pc:docMk/>
            <pc:sldMk cId="1726408746" sldId="271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11:27.455" v="1185" actId="20577"/>
          <ac:spMkLst>
            <pc:docMk/>
            <pc:sldMk cId="1726408746" sldId="271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11:35.583" v="1197" actId="20577"/>
          <ac:spMkLst>
            <pc:docMk/>
            <pc:sldMk cId="1726408746" sldId="271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12:38.500" v="1284" actId="20577"/>
          <ac:spMkLst>
            <pc:docMk/>
            <pc:sldMk cId="1726408746" sldId="271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11:43.190" v="1218" actId="20577"/>
          <ac:spMkLst>
            <pc:docMk/>
            <pc:sldMk cId="1726408746" sldId="271"/>
            <ac:spMk id="17" creationId="{3C38C828-3FC7-495F-99D9-968832A80640}"/>
          </ac:spMkLst>
        </pc:spChg>
      </pc:sldChg>
      <pc:sldChg chg="add del setBg">
        <pc:chgData name="Michelle van Dijk" userId="8c1a1173a9b31108" providerId="LiveId" clId="{C835BAF1-EA1E-4E88-B1D9-9426F52DFF7A}" dt="2021-08-10T07:10:42.249" v="1092"/>
        <pc:sldMkLst>
          <pc:docMk/>
          <pc:sldMk cId="3880989572" sldId="272"/>
        </pc:sldMkLst>
      </pc:sldChg>
      <pc:sldChg chg="modSp add mod replId">
        <pc:chgData name="Michelle van Dijk" userId="8c1a1173a9b31108" providerId="LiveId" clId="{C835BAF1-EA1E-4E88-B1D9-9426F52DFF7A}" dt="2021-08-10T07:15:01.502" v="1331" actId="403"/>
        <pc:sldMkLst>
          <pc:docMk/>
          <pc:sldMk cId="3939038329" sldId="272"/>
        </pc:sldMkLst>
        <pc:spChg chg="mod">
          <ac:chgData name="Michelle van Dijk" userId="8c1a1173a9b31108" providerId="LiveId" clId="{C835BAF1-EA1E-4E88-B1D9-9426F52DFF7A}" dt="2021-08-10T07:12:43.083" v="1287" actId="20577"/>
          <ac:spMkLst>
            <pc:docMk/>
            <pc:sldMk cId="3939038329" sldId="272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12:10.097" v="1256" actId="20577"/>
          <ac:spMkLst>
            <pc:docMk/>
            <pc:sldMk cId="3939038329" sldId="272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12:17.037" v="1268" actId="20577"/>
          <ac:spMkLst>
            <pc:docMk/>
            <pc:sldMk cId="3939038329" sldId="272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12:46.049" v="1290" actId="20577"/>
          <ac:spMkLst>
            <pc:docMk/>
            <pc:sldMk cId="3939038329" sldId="272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12:53.509" v="1301" actId="20577"/>
          <ac:spMkLst>
            <pc:docMk/>
            <pc:sldMk cId="3939038329" sldId="272"/>
            <ac:spMk id="17" creationId="{3C38C828-3FC7-495F-99D9-968832A80640}"/>
          </ac:spMkLst>
        </pc:spChg>
        <pc:spChg chg="mod">
          <ac:chgData name="Michelle van Dijk" userId="8c1a1173a9b31108" providerId="LiveId" clId="{C835BAF1-EA1E-4E88-B1D9-9426F52DFF7A}" dt="2021-08-10T07:11:48.564" v="1220" actId="20577"/>
          <ac:spMkLst>
            <pc:docMk/>
            <pc:sldMk cId="3939038329" sldId="272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14:33.639" v="1314" actId="403"/>
          <ac:spMkLst>
            <pc:docMk/>
            <pc:sldMk cId="3939038329" sldId="272"/>
            <ac:spMk id="20" creationId="{07479475-43A9-419D-82FE-BE0B0190D33A}"/>
          </ac:spMkLst>
        </pc:spChg>
        <pc:spChg chg="mod">
          <ac:chgData name="Michelle van Dijk" userId="8c1a1173a9b31108" providerId="LiveId" clId="{C835BAF1-EA1E-4E88-B1D9-9426F52DFF7A}" dt="2021-08-10T07:14:43.163" v="1320" actId="255"/>
          <ac:spMkLst>
            <pc:docMk/>
            <pc:sldMk cId="3939038329" sldId="272"/>
            <ac:spMk id="21" creationId="{BE6741B6-4C24-4DF3-8B0A-E189ECB12B81}"/>
          </ac:spMkLst>
        </pc:spChg>
        <pc:spChg chg="mod">
          <ac:chgData name="Michelle van Dijk" userId="8c1a1173a9b31108" providerId="LiveId" clId="{C835BAF1-EA1E-4E88-B1D9-9426F52DFF7A}" dt="2021-08-10T07:14:50.364" v="1323" actId="403"/>
          <ac:spMkLst>
            <pc:docMk/>
            <pc:sldMk cId="3939038329" sldId="272"/>
            <ac:spMk id="22" creationId="{F20A2465-2CD0-450E-AEF9-8F0618E078C1}"/>
          </ac:spMkLst>
        </pc:spChg>
        <pc:spChg chg="mod">
          <ac:chgData name="Michelle van Dijk" userId="8c1a1173a9b31108" providerId="LiveId" clId="{C835BAF1-EA1E-4E88-B1D9-9426F52DFF7A}" dt="2021-08-10T07:14:56.167" v="1327" actId="403"/>
          <ac:spMkLst>
            <pc:docMk/>
            <pc:sldMk cId="3939038329" sldId="272"/>
            <ac:spMk id="23" creationId="{15B9C979-044C-422E-91AE-95EEE4C461D4}"/>
          </ac:spMkLst>
        </pc:spChg>
        <pc:spChg chg="mod">
          <ac:chgData name="Michelle van Dijk" userId="8c1a1173a9b31108" providerId="LiveId" clId="{C835BAF1-EA1E-4E88-B1D9-9426F52DFF7A}" dt="2021-08-10T07:15:01.502" v="1331" actId="403"/>
          <ac:spMkLst>
            <pc:docMk/>
            <pc:sldMk cId="3939038329" sldId="272"/>
            <ac:spMk id="24" creationId="{086220EC-15DF-4CDF-A9DE-4D4915876BCD}"/>
          </ac:spMkLst>
        </pc:spChg>
      </pc:sldChg>
      <pc:sldChg chg="add del setBg">
        <pc:chgData name="Michelle van Dijk" userId="8c1a1173a9b31108" providerId="LiveId" clId="{C835BAF1-EA1E-4E88-B1D9-9426F52DFF7A}" dt="2021-08-10T07:10:42.249" v="1092"/>
        <pc:sldMkLst>
          <pc:docMk/>
          <pc:sldMk cId="1753695226" sldId="273"/>
        </pc:sldMkLst>
      </pc:sldChg>
      <pc:sldChg chg="addSp delSp modSp add mod replId">
        <pc:chgData name="Michelle van Dijk" userId="8c1a1173a9b31108" providerId="LiveId" clId="{C835BAF1-EA1E-4E88-B1D9-9426F52DFF7A}" dt="2021-08-10T07:16:35.131" v="1440" actId="6549"/>
        <pc:sldMkLst>
          <pc:docMk/>
          <pc:sldMk cId="2013940373" sldId="273"/>
        </pc:sldMkLst>
        <pc:spChg chg="mod">
          <ac:chgData name="Michelle van Dijk" userId="8c1a1173a9b31108" providerId="LiveId" clId="{C835BAF1-EA1E-4E88-B1D9-9426F52DFF7A}" dt="2021-08-10T07:11:52.558" v="1222" actId="20577"/>
          <ac:spMkLst>
            <pc:docMk/>
            <pc:sldMk cId="2013940373" sldId="273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13:09.951" v="1303"/>
          <ac:spMkLst>
            <pc:docMk/>
            <pc:sldMk cId="2013940373" sldId="273"/>
            <ac:spMk id="23" creationId="{EC5340C1-2836-41CF-A35C-F65276B5C80D}"/>
          </ac:spMkLst>
        </pc:spChg>
        <pc:spChg chg="mod">
          <ac:chgData name="Michelle van Dijk" userId="8c1a1173a9b31108" providerId="LiveId" clId="{C835BAF1-EA1E-4E88-B1D9-9426F52DFF7A}" dt="2021-08-10T07:13:09.951" v="1303"/>
          <ac:spMkLst>
            <pc:docMk/>
            <pc:sldMk cId="2013940373" sldId="273"/>
            <ac:spMk id="24" creationId="{F526F264-C109-47A1-A991-81F73BA0443F}"/>
          </ac:spMkLst>
        </pc:spChg>
        <pc:spChg chg="mod">
          <ac:chgData name="Michelle van Dijk" userId="8c1a1173a9b31108" providerId="LiveId" clId="{C835BAF1-EA1E-4E88-B1D9-9426F52DFF7A}" dt="2021-08-10T07:13:09.951" v="1303"/>
          <ac:spMkLst>
            <pc:docMk/>
            <pc:sldMk cId="2013940373" sldId="273"/>
            <ac:spMk id="26" creationId="{8727C02F-59F4-41D5-9381-AD1B212B10AE}"/>
          </ac:spMkLst>
        </pc:spChg>
        <pc:spChg chg="mod">
          <ac:chgData name="Michelle van Dijk" userId="8c1a1173a9b31108" providerId="LiveId" clId="{C835BAF1-EA1E-4E88-B1D9-9426F52DFF7A}" dt="2021-08-10T07:13:09.951" v="1303"/>
          <ac:spMkLst>
            <pc:docMk/>
            <pc:sldMk cId="2013940373" sldId="273"/>
            <ac:spMk id="27" creationId="{9A0E3353-86A5-43EC-B657-54378D77FA2D}"/>
          </ac:spMkLst>
        </pc:spChg>
        <pc:spChg chg="mod">
          <ac:chgData name="Michelle van Dijk" userId="8c1a1173a9b31108" providerId="LiveId" clId="{C835BAF1-EA1E-4E88-B1D9-9426F52DFF7A}" dt="2021-08-10T07:13:09.951" v="1303"/>
          <ac:spMkLst>
            <pc:docMk/>
            <pc:sldMk cId="2013940373" sldId="273"/>
            <ac:spMk id="28" creationId="{1FEFAF42-AE29-4D33-BB96-6AB2F544C3DF}"/>
          </ac:spMkLst>
        </pc:spChg>
        <pc:spChg chg="mod">
          <ac:chgData name="Michelle van Dijk" userId="8c1a1173a9b31108" providerId="LiveId" clId="{C835BAF1-EA1E-4E88-B1D9-9426F52DFF7A}" dt="2021-08-10T07:15:56.217" v="1344" actId="404"/>
          <ac:spMkLst>
            <pc:docMk/>
            <pc:sldMk cId="2013940373" sldId="273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7:16:31.517" v="1439" actId="20577"/>
          <ac:spMkLst>
            <pc:docMk/>
            <pc:sldMk cId="2013940373" sldId="273"/>
            <ac:spMk id="32" creationId="{A6828E88-A584-47F1-BE16-756FF7F0D645}"/>
          </ac:spMkLst>
        </pc:spChg>
        <pc:spChg chg="mod">
          <ac:chgData name="Michelle van Dijk" userId="8c1a1173a9b31108" providerId="LiveId" clId="{C835BAF1-EA1E-4E88-B1D9-9426F52DFF7A}" dt="2021-08-10T07:16:35.131" v="1440" actId="6549"/>
          <ac:spMkLst>
            <pc:docMk/>
            <pc:sldMk cId="2013940373" sldId="273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7:13:08.908" v="1302" actId="478"/>
          <ac:grpSpMkLst>
            <pc:docMk/>
            <pc:sldMk cId="2013940373" sldId="273"/>
            <ac:grpSpMk id="15" creationId="{09B7C335-412A-4C3D-A6CF-6450EB24FC52}"/>
          </ac:grpSpMkLst>
        </pc:grpChg>
        <pc:grpChg chg="add mod">
          <ac:chgData name="Michelle van Dijk" userId="8c1a1173a9b31108" providerId="LiveId" clId="{C835BAF1-EA1E-4E88-B1D9-9426F52DFF7A}" dt="2021-08-10T07:13:09.951" v="1303"/>
          <ac:grpSpMkLst>
            <pc:docMk/>
            <pc:sldMk cId="2013940373" sldId="273"/>
            <ac:grpSpMk id="22" creationId="{B0281C49-5C80-45EB-AB74-9A1E90AD194E}"/>
          </ac:grpSpMkLst>
        </pc:grpChg>
      </pc:sldChg>
      <pc:sldChg chg="add del setBg">
        <pc:chgData name="Michelle van Dijk" userId="8c1a1173a9b31108" providerId="LiveId" clId="{C835BAF1-EA1E-4E88-B1D9-9426F52DFF7A}" dt="2021-08-10T07:10:42.249" v="1092"/>
        <pc:sldMkLst>
          <pc:docMk/>
          <pc:sldMk cId="40037753" sldId="274"/>
        </pc:sldMkLst>
      </pc:sldChg>
      <pc:sldChg chg="addSp delSp modSp add mod replId">
        <pc:chgData name="Michelle van Dijk" userId="8c1a1173a9b31108" providerId="LiveId" clId="{C835BAF1-EA1E-4E88-B1D9-9426F52DFF7A}" dt="2021-08-10T07:49:21.772" v="2193" actId="14100"/>
        <pc:sldMkLst>
          <pc:docMk/>
          <pc:sldMk cId="1237857464" sldId="274"/>
        </pc:sldMkLst>
        <pc:spChg chg="mod">
          <ac:chgData name="Michelle van Dijk" userId="8c1a1173a9b31108" providerId="LiveId" clId="{C835BAF1-EA1E-4E88-B1D9-9426F52DFF7A}" dt="2021-08-10T07:11:57.048" v="1224" actId="20577"/>
          <ac:spMkLst>
            <pc:docMk/>
            <pc:sldMk cId="1237857464" sldId="274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13:14.529" v="1305"/>
          <ac:spMkLst>
            <pc:docMk/>
            <pc:sldMk cId="1237857464" sldId="274"/>
            <ac:spMk id="21" creationId="{7240992D-F208-4D7E-BD0B-D4BB4BA26F9E}"/>
          </ac:spMkLst>
        </pc:spChg>
        <pc:spChg chg="mod">
          <ac:chgData name="Michelle van Dijk" userId="8c1a1173a9b31108" providerId="LiveId" clId="{C835BAF1-EA1E-4E88-B1D9-9426F52DFF7A}" dt="2021-08-10T07:13:14.529" v="1305"/>
          <ac:spMkLst>
            <pc:docMk/>
            <pc:sldMk cId="1237857464" sldId="274"/>
            <ac:spMk id="22" creationId="{CDE59910-9EDD-4723-8B7D-1E6B3512457A}"/>
          </ac:spMkLst>
        </pc:spChg>
        <pc:spChg chg="mod">
          <ac:chgData name="Michelle van Dijk" userId="8c1a1173a9b31108" providerId="LiveId" clId="{C835BAF1-EA1E-4E88-B1D9-9426F52DFF7A}" dt="2021-08-10T07:13:14.529" v="1305"/>
          <ac:spMkLst>
            <pc:docMk/>
            <pc:sldMk cId="1237857464" sldId="274"/>
            <ac:spMk id="23" creationId="{4ED523E0-B180-48FA-B858-F04D1B70E843}"/>
          </ac:spMkLst>
        </pc:spChg>
        <pc:spChg chg="mod">
          <ac:chgData name="Michelle van Dijk" userId="8c1a1173a9b31108" providerId="LiveId" clId="{C835BAF1-EA1E-4E88-B1D9-9426F52DFF7A}" dt="2021-08-10T07:13:14.529" v="1305"/>
          <ac:spMkLst>
            <pc:docMk/>
            <pc:sldMk cId="1237857464" sldId="274"/>
            <ac:spMk id="24" creationId="{DE417B61-0D7F-4F64-9A35-9803D86C7276}"/>
          </ac:spMkLst>
        </pc:spChg>
        <pc:spChg chg="mod">
          <ac:chgData name="Michelle van Dijk" userId="8c1a1173a9b31108" providerId="LiveId" clId="{C835BAF1-EA1E-4E88-B1D9-9426F52DFF7A}" dt="2021-08-10T07:13:14.529" v="1305"/>
          <ac:spMkLst>
            <pc:docMk/>
            <pc:sldMk cId="1237857464" sldId="274"/>
            <ac:spMk id="26" creationId="{26D682B3-056D-4CE0-BFAF-2F473E478253}"/>
          </ac:spMkLst>
        </pc:spChg>
        <pc:spChg chg="mod">
          <ac:chgData name="Michelle van Dijk" userId="8c1a1173a9b31108" providerId="LiveId" clId="{C835BAF1-EA1E-4E88-B1D9-9426F52DFF7A}" dt="2021-08-10T07:17:33.875" v="1449" actId="403"/>
          <ac:spMkLst>
            <pc:docMk/>
            <pc:sldMk cId="1237857464" sldId="274"/>
            <ac:spMk id="29" creationId="{66B2C20D-3608-45C3-B2AE-0AE19D124A4E}"/>
          </ac:spMkLst>
        </pc:spChg>
        <pc:spChg chg="mod">
          <ac:chgData name="Michelle van Dijk" userId="8c1a1173a9b31108" providerId="LiveId" clId="{C835BAF1-EA1E-4E88-B1D9-9426F52DFF7A}" dt="2021-08-10T07:49:21.772" v="2193" actId="14100"/>
          <ac:spMkLst>
            <pc:docMk/>
            <pc:sldMk cId="1237857464" sldId="274"/>
            <ac:spMk id="31" creationId="{D3D75959-FAAE-4E61-81DA-F68C61BC3F21}"/>
          </ac:spMkLst>
        </pc:spChg>
        <pc:spChg chg="mod ord">
          <ac:chgData name="Michelle van Dijk" userId="8c1a1173a9b31108" providerId="LiveId" clId="{C835BAF1-EA1E-4E88-B1D9-9426F52DFF7A}" dt="2021-08-10T07:18:44.943" v="1457" actId="6549"/>
          <ac:spMkLst>
            <pc:docMk/>
            <pc:sldMk cId="1237857464" sldId="274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7:13:13.732" v="1304" actId="478"/>
          <ac:grpSpMkLst>
            <pc:docMk/>
            <pc:sldMk cId="1237857464" sldId="274"/>
            <ac:grpSpMk id="15" creationId="{ACA28C67-6A3A-464E-A5CC-35B216AAB004}"/>
          </ac:grpSpMkLst>
        </pc:grpChg>
        <pc:grpChg chg="add mod">
          <ac:chgData name="Michelle van Dijk" userId="8c1a1173a9b31108" providerId="LiveId" clId="{C835BAF1-EA1E-4E88-B1D9-9426F52DFF7A}" dt="2021-08-10T07:13:14.529" v="1305"/>
          <ac:grpSpMkLst>
            <pc:docMk/>
            <pc:sldMk cId="1237857464" sldId="274"/>
            <ac:grpSpMk id="20" creationId="{729B4266-E2EA-403B-905D-DABB0F72E2AF}"/>
          </ac:grpSpMkLst>
        </pc:grpChg>
      </pc:sldChg>
      <pc:sldChg chg="modSp add mod ord">
        <pc:chgData name="Michelle van Dijk" userId="8c1a1173a9b31108" providerId="LiveId" clId="{C835BAF1-EA1E-4E88-B1D9-9426F52DFF7A}" dt="2021-08-10T07:20:25.407" v="1550" actId="20577"/>
        <pc:sldMkLst>
          <pc:docMk/>
          <pc:sldMk cId="1881636802" sldId="275"/>
        </pc:sldMkLst>
        <pc:spChg chg="mod">
          <ac:chgData name="Michelle van Dijk" userId="8c1a1173a9b31108" providerId="LiveId" clId="{C835BAF1-EA1E-4E88-B1D9-9426F52DFF7A}" dt="2021-08-10T07:20:00.575" v="1500" actId="20577"/>
          <ac:spMkLst>
            <pc:docMk/>
            <pc:sldMk cId="1881636802" sldId="275"/>
            <ac:spMk id="6" creationId="{2D6F38E8-A009-4AC2-9B48-E96B77158783}"/>
          </ac:spMkLst>
        </pc:spChg>
        <pc:spChg chg="mod">
          <ac:chgData name="Michelle van Dijk" userId="8c1a1173a9b31108" providerId="LiveId" clId="{C835BAF1-EA1E-4E88-B1D9-9426F52DFF7A}" dt="2021-08-10T07:20:08.615" v="1510" actId="20577"/>
          <ac:spMkLst>
            <pc:docMk/>
            <pc:sldMk cId="1881636802" sldId="275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20:12.040" v="1521" actId="20577"/>
          <ac:spMkLst>
            <pc:docMk/>
            <pc:sldMk cId="1881636802" sldId="275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20:18.443" v="1532" actId="20577"/>
          <ac:spMkLst>
            <pc:docMk/>
            <pc:sldMk cId="1881636802" sldId="275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20:21.689" v="1541" actId="20577"/>
          <ac:spMkLst>
            <pc:docMk/>
            <pc:sldMk cId="1881636802" sldId="275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20:25.407" v="1550" actId="20577"/>
          <ac:spMkLst>
            <pc:docMk/>
            <pc:sldMk cId="1881636802" sldId="275"/>
            <ac:spMk id="17" creationId="{3C38C828-3FC7-495F-99D9-968832A80640}"/>
          </ac:spMkLst>
        </pc:spChg>
      </pc:sldChg>
      <pc:sldChg chg="modSp add mod ord replId">
        <pc:chgData name="Michelle van Dijk" userId="8c1a1173a9b31108" providerId="LiveId" clId="{C835BAF1-EA1E-4E88-B1D9-9426F52DFF7A}" dt="2021-08-10T07:23:32.605" v="1638" actId="403"/>
        <pc:sldMkLst>
          <pc:docMk/>
          <pc:sldMk cId="3085314105" sldId="276"/>
        </pc:sldMkLst>
        <pc:spChg chg="mod">
          <ac:chgData name="Michelle van Dijk" userId="8c1a1173a9b31108" providerId="LiveId" clId="{C835BAF1-EA1E-4E88-B1D9-9426F52DFF7A}" dt="2021-08-10T07:21:17.681" v="1566" actId="20577"/>
          <ac:spMkLst>
            <pc:docMk/>
            <pc:sldMk cId="3085314105" sldId="276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21:21.383" v="1577" actId="20577"/>
          <ac:spMkLst>
            <pc:docMk/>
            <pc:sldMk cId="3085314105" sldId="276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21:29.221" v="1592" actId="20577"/>
          <ac:spMkLst>
            <pc:docMk/>
            <pc:sldMk cId="3085314105" sldId="276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21:33.260" v="1601" actId="20577"/>
          <ac:spMkLst>
            <pc:docMk/>
            <pc:sldMk cId="3085314105" sldId="276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21:36.429" v="1610" actId="20577"/>
          <ac:spMkLst>
            <pc:docMk/>
            <pc:sldMk cId="3085314105" sldId="276"/>
            <ac:spMk id="17" creationId="{3C38C828-3FC7-495F-99D9-968832A80640}"/>
          </ac:spMkLst>
        </pc:spChg>
        <pc:spChg chg="mod">
          <ac:chgData name="Michelle van Dijk" userId="8c1a1173a9b31108" providerId="LiveId" clId="{C835BAF1-EA1E-4E88-B1D9-9426F52DFF7A}" dt="2021-08-10T07:20:32.880" v="1552" actId="20577"/>
          <ac:spMkLst>
            <pc:docMk/>
            <pc:sldMk cId="3085314105" sldId="276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23:02.228" v="1622" actId="403"/>
          <ac:spMkLst>
            <pc:docMk/>
            <pc:sldMk cId="3085314105" sldId="276"/>
            <ac:spMk id="20" creationId="{07479475-43A9-419D-82FE-BE0B0190D33A}"/>
          </ac:spMkLst>
        </pc:spChg>
        <pc:spChg chg="mod">
          <ac:chgData name="Michelle van Dijk" userId="8c1a1173a9b31108" providerId="LiveId" clId="{C835BAF1-EA1E-4E88-B1D9-9426F52DFF7A}" dt="2021-08-10T07:23:10.648" v="1626" actId="403"/>
          <ac:spMkLst>
            <pc:docMk/>
            <pc:sldMk cId="3085314105" sldId="276"/>
            <ac:spMk id="21" creationId="{BE6741B6-4C24-4DF3-8B0A-E189ECB12B81}"/>
          </ac:spMkLst>
        </pc:spChg>
        <pc:spChg chg="mod">
          <ac:chgData name="Michelle van Dijk" userId="8c1a1173a9b31108" providerId="LiveId" clId="{C835BAF1-EA1E-4E88-B1D9-9426F52DFF7A}" dt="2021-08-10T07:23:16.249" v="1630" actId="403"/>
          <ac:spMkLst>
            <pc:docMk/>
            <pc:sldMk cId="3085314105" sldId="276"/>
            <ac:spMk id="22" creationId="{F20A2465-2CD0-450E-AEF9-8F0618E078C1}"/>
          </ac:spMkLst>
        </pc:spChg>
        <pc:spChg chg="mod">
          <ac:chgData name="Michelle van Dijk" userId="8c1a1173a9b31108" providerId="LiveId" clId="{C835BAF1-EA1E-4E88-B1D9-9426F52DFF7A}" dt="2021-08-10T07:23:25.862" v="1634" actId="403"/>
          <ac:spMkLst>
            <pc:docMk/>
            <pc:sldMk cId="3085314105" sldId="276"/>
            <ac:spMk id="23" creationId="{15B9C979-044C-422E-91AE-95EEE4C461D4}"/>
          </ac:spMkLst>
        </pc:spChg>
        <pc:spChg chg="mod">
          <ac:chgData name="Michelle van Dijk" userId="8c1a1173a9b31108" providerId="LiveId" clId="{C835BAF1-EA1E-4E88-B1D9-9426F52DFF7A}" dt="2021-08-10T07:23:32.605" v="1638" actId="403"/>
          <ac:spMkLst>
            <pc:docMk/>
            <pc:sldMk cId="3085314105" sldId="276"/>
            <ac:spMk id="24" creationId="{086220EC-15DF-4CDF-A9DE-4D4915876BCD}"/>
          </ac:spMkLst>
        </pc:spChg>
      </pc:sldChg>
      <pc:sldChg chg="addSp delSp modSp add mod ord replId">
        <pc:chgData name="Michelle van Dijk" userId="8c1a1173a9b31108" providerId="LiveId" clId="{C835BAF1-EA1E-4E88-B1D9-9426F52DFF7A}" dt="2021-08-10T07:24:39.207" v="1650" actId="404"/>
        <pc:sldMkLst>
          <pc:docMk/>
          <pc:sldMk cId="813471436" sldId="277"/>
        </pc:sldMkLst>
        <pc:spChg chg="mod">
          <ac:chgData name="Michelle van Dijk" userId="8c1a1173a9b31108" providerId="LiveId" clId="{C835BAF1-EA1E-4E88-B1D9-9426F52DFF7A}" dt="2021-08-10T07:20:36.550" v="1554" actId="20577"/>
          <ac:spMkLst>
            <pc:docMk/>
            <pc:sldMk cId="813471436" sldId="277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21:45.891" v="1612"/>
          <ac:spMkLst>
            <pc:docMk/>
            <pc:sldMk cId="813471436" sldId="277"/>
            <ac:spMk id="23" creationId="{C82A4DB1-37DC-4290-A0AB-0EAEBB43F482}"/>
          </ac:spMkLst>
        </pc:spChg>
        <pc:spChg chg="mod">
          <ac:chgData name="Michelle van Dijk" userId="8c1a1173a9b31108" providerId="LiveId" clId="{C835BAF1-EA1E-4E88-B1D9-9426F52DFF7A}" dt="2021-08-10T07:21:45.891" v="1612"/>
          <ac:spMkLst>
            <pc:docMk/>
            <pc:sldMk cId="813471436" sldId="277"/>
            <ac:spMk id="24" creationId="{830209C7-B67E-4D25-AD37-B61D08356A61}"/>
          </ac:spMkLst>
        </pc:spChg>
        <pc:spChg chg="mod">
          <ac:chgData name="Michelle van Dijk" userId="8c1a1173a9b31108" providerId="LiveId" clId="{C835BAF1-EA1E-4E88-B1D9-9426F52DFF7A}" dt="2021-08-10T07:21:45.891" v="1612"/>
          <ac:spMkLst>
            <pc:docMk/>
            <pc:sldMk cId="813471436" sldId="277"/>
            <ac:spMk id="26" creationId="{937AAC7E-F188-4F8D-A472-CD8BE759AEC0}"/>
          </ac:spMkLst>
        </pc:spChg>
        <pc:spChg chg="mod">
          <ac:chgData name="Michelle van Dijk" userId="8c1a1173a9b31108" providerId="LiveId" clId="{C835BAF1-EA1E-4E88-B1D9-9426F52DFF7A}" dt="2021-08-10T07:21:45.891" v="1612"/>
          <ac:spMkLst>
            <pc:docMk/>
            <pc:sldMk cId="813471436" sldId="277"/>
            <ac:spMk id="27" creationId="{49E0DAB8-F72C-466D-BEB0-C57CC6C5F73C}"/>
          </ac:spMkLst>
        </pc:spChg>
        <pc:spChg chg="mod">
          <ac:chgData name="Michelle van Dijk" userId="8c1a1173a9b31108" providerId="LiveId" clId="{C835BAF1-EA1E-4E88-B1D9-9426F52DFF7A}" dt="2021-08-10T07:21:45.891" v="1612"/>
          <ac:spMkLst>
            <pc:docMk/>
            <pc:sldMk cId="813471436" sldId="277"/>
            <ac:spMk id="28" creationId="{7405BDB9-8ED4-4820-8703-1DD1A349FA2B}"/>
          </ac:spMkLst>
        </pc:spChg>
        <pc:spChg chg="mod">
          <ac:chgData name="Michelle van Dijk" userId="8c1a1173a9b31108" providerId="LiveId" clId="{C835BAF1-EA1E-4E88-B1D9-9426F52DFF7A}" dt="2021-08-10T07:24:39.207" v="1650" actId="404"/>
          <ac:spMkLst>
            <pc:docMk/>
            <pc:sldMk cId="813471436" sldId="277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7:23:57.539" v="1643" actId="403"/>
          <ac:spMkLst>
            <pc:docMk/>
            <pc:sldMk cId="813471436" sldId="277"/>
            <ac:spMk id="32" creationId="{A6828E88-A584-47F1-BE16-756FF7F0D645}"/>
          </ac:spMkLst>
        </pc:spChg>
        <pc:grpChg chg="del">
          <ac:chgData name="Michelle van Dijk" userId="8c1a1173a9b31108" providerId="LiveId" clId="{C835BAF1-EA1E-4E88-B1D9-9426F52DFF7A}" dt="2021-08-10T07:21:45.033" v="1611" actId="478"/>
          <ac:grpSpMkLst>
            <pc:docMk/>
            <pc:sldMk cId="813471436" sldId="277"/>
            <ac:grpSpMk id="15" creationId="{09B7C335-412A-4C3D-A6CF-6450EB24FC52}"/>
          </ac:grpSpMkLst>
        </pc:grpChg>
        <pc:grpChg chg="add mod">
          <ac:chgData name="Michelle van Dijk" userId="8c1a1173a9b31108" providerId="LiveId" clId="{C835BAF1-EA1E-4E88-B1D9-9426F52DFF7A}" dt="2021-08-10T07:21:45.891" v="1612"/>
          <ac:grpSpMkLst>
            <pc:docMk/>
            <pc:sldMk cId="813471436" sldId="277"/>
            <ac:grpSpMk id="22" creationId="{7B644AA1-3E68-458D-A870-BB4C6FF12681}"/>
          </ac:grpSpMkLst>
        </pc:grpChg>
      </pc:sldChg>
      <pc:sldChg chg="addSp delSp modSp add mod ord replId">
        <pc:chgData name="Michelle van Dijk" userId="8c1a1173a9b31108" providerId="LiveId" clId="{C835BAF1-EA1E-4E88-B1D9-9426F52DFF7A}" dt="2021-08-10T07:28:51.778" v="1662" actId="171"/>
        <pc:sldMkLst>
          <pc:docMk/>
          <pc:sldMk cId="110950016" sldId="278"/>
        </pc:sldMkLst>
        <pc:spChg chg="mod">
          <ac:chgData name="Michelle van Dijk" userId="8c1a1173a9b31108" providerId="LiveId" clId="{C835BAF1-EA1E-4E88-B1D9-9426F52DFF7A}" dt="2021-08-10T07:20:41.419" v="1556" actId="20577"/>
          <ac:spMkLst>
            <pc:docMk/>
            <pc:sldMk cId="110950016" sldId="278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21:52.536" v="1614"/>
          <ac:spMkLst>
            <pc:docMk/>
            <pc:sldMk cId="110950016" sldId="278"/>
            <ac:spMk id="21" creationId="{FE68FA01-928C-4645-A715-71EDC4EB8EDD}"/>
          </ac:spMkLst>
        </pc:spChg>
        <pc:spChg chg="mod">
          <ac:chgData name="Michelle van Dijk" userId="8c1a1173a9b31108" providerId="LiveId" clId="{C835BAF1-EA1E-4E88-B1D9-9426F52DFF7A}" dt="2021-08-10T07:21:52.536" v="1614"/>
          <ac:spMkLst>
            <pc:docMk/>
            <pc:sldMk cId="110950016" sldId="278"/>
            <ac:spMk id="22" creationId="{295FF4FD-379B-4911-852B-B423D2DAF7F7}"/>
          </ac:spMkLst>
        </pc:spChg>
        <pc:spChg chg="mod">
          <ac:chgData name="Michelle van Dijk" userId="8c1a1173a9b31108" providerId="LiveId" clId="{C835BAF1-EA1E-4E88-B1D9-9426F52DFF7A}" dt="2021-08-10T07:21:52.536" v="1614"/>
          <ac:spMkLst>
            <pc:docMk/>
            <pc:sldMk cId="110950016" sldId="278"/>
            <ac:spMk id="23" creationId="{A5191BAE-0A79-4C9F-BAE5-3EA90E7A6AEB}"/>
          </ac:spMkLst>
        </pc:spChg>
        <pc:spChg chg="mod">
          <ac:chgData name="Michelle van Dijk" userId="8c1a1173a9b31108" providerId="LiveId" clId="{C835BAF1-EA1E-4E88-B1D9-9426F52DFF7A}" dt="2021-08-10T07:21:52.536" v="1614"/>
          <ac:spMkLst>
            <pc:docMk/>
            <pc:sldMk cId="110950016" sldId="278"/>
            <ac:spMk id="24" creationId="{56B71D74-32D9-4060-80B3-CAD416A23E96}"/>
          </ac:spMkLst>
        </pc:spChg>
        <pc:spChg chg="mod">
          <ac:chgData name="Michelle van Dijk" userId="8c1a1173a9b31108" providerId="LiveId" clId="{C835BAF1-EA1E-4E88-B1D9-9426F52DFF7A}" dt="2021-08-10T07:21:52.536" v="1614"/>
          <ac:spMkLst>
            <pc:docMk/>
            <pc:sldMk cId="110950016" sldId="278"/>
            <ac:spMk id="26" creationId="{68F90BA3-709C-47FE-8F97-C066B00ACF22}"/>
          </ac:spMkLst>
        </pc:spChg>
        <pc:spChg chg="del">
          <ac:chgData name="Michelle van Dijk" userId="8c1a1173a9b31108" providerId="LiveId" clId="{C835BAF1-EA1E-4E88-B1D9-9426F52DFF7A}" dt="2021-08-10T07:25:03.748" v="1651" actId="478"/>
          <ac:spMkLst>
            <pc:docMk/>
            <pc:sldMk cId="110950016" sldId="278"/>
            <ac:spMk id="29" creationId="{66B2C20D-3608-45C3-B2AE-0AE19D124A4E}"/>
          </ac:spMkLst>
        </pc:spChg>
        <pc:spChg chg="add mod ord">
          <ac:chgData name="Michelle van Dijk" userId="8c1a1173a9b31108" providerId="LiveId" clId="{C835BAF1-EA1E-4E88-B1D9-9426F52DFF7A}" dt="2021-08-10T07:28:51.778" v="1662" actId="171"/>
          <ac:spMkLst>
            <pc:docMk/>
            <pc:sldMk cId="110950016" sldId="278"/>
            <ac:spMk id="30" creationId="{E0D15368-46E7-4460-BFCC-00BA33A480DA}"/>
          </ac:spMkLst>
        </pc:spChg>
        <pc:spChg chg="mod">
          <ac:chgData name="Michelle van Dijk" userId="8c1a1173a9b31108" providerId="LiveId" clId="{C835BAF1-EA1E-4E88-B1D9-9426F52DFF7A}" dt="2021-08-10T07:28:24.814" v="1659" actId="404"/>
          <ac:spMkLst>
            <pc:docMk/>
            <pc:sldMk cId="110950016" sldId="278"/>
            <ac:spMk id="31" creationId="{D3D75959-FAAE-4E61-81DA-F68C61BC3F21}"/>
          </ac:spMkLst>
        </pc:spChg>
        <pc:spChg chg="ord">
          <ac:chgData name="Michelle van Dijk" userId="8c1a1173a9b31108" providerId="LiveId" clId="{C835BAF1-EA1E-4E88-B1D9-9426F52DFF7A}" dt="2021-08-10T07:28:37.679" v="1660" actId="166"/>
          <ac:spMkLst>
            <pc:docMk/>
            <pc:sldMk cId="110950016" sldId="278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7:21:51.725" v="1613" actId="478"/>
          <ac:grpSpMkLst>
            <pc:docMk/>
            <pc:sldMk cId="110950016" sldId="278"/>
            <ac:grpSpMk id="15" creationId="{ACA28C67-6A3A-464E-A5CC-35B216AAB004}"/>
          </ac:grpSpMkLst>
        </pc:grpChg>
        <pc:grpChg chg="add mod">
          <ac:chgData name="Michelle van Dijk" userId="8c1a1173a9b31108" providerId="LiveId" clId="{C835BAF1-EA1E-4E88-B1D9-9426F52DFF7A}" dt="2021-08-10T07:21:52.536" v="1614"/>
          <ac:grpSpMkLst>
            <pc:docMk/>
            <pc:sldMk cId="110950016" sldId="278"/>
            <ac:grpSpMk id="20" creationId="{8BC7A857-49B1-4E4A-AD08-7F54124DED8E}"/>
          </ac:grpSpMkLst>
        </pc:grpChg>
      </pc:sldChg>
      <pc:sldChg chg="modSp add mod">
        <pc:chgData name="Michelle van Dijk" userId="8c1a1173a9b31108" providerId="LiveId" clId="{C835BAF1-EA1E-4E88-B1D9-9426F52DFF7A}" dt="2021-08-10T07:31:06.730" v="1794" actId="255"/>
        <pc:sldMkLst>
          <pc:docMk/>
          <pc:sldMk cId="767312261" sldId="279"/>
        </pc:sldMkLst>
        <pc:spChg chg="mod">
          <ac:chgData name="Michelle van Dijk" userId="8c1a1173a9b31108" providerId="LiveId" clId="{C835BAF1-EA1E-4E88-B1D9-9426F52DFF7A}" dt="2021-08-10T07:30:19.061" v="1720" actId="20577"/>
          <ac:spMkLst>
            <pc:docMk/>
            <pc:sldMk cId="767312261" sldId="279"/>
            <ac:spMk id="6" creationId="{2D6F38E8-A009-4AC2-9B48-E96B77158783}"/>
          </ac:spMkLst>
        </pc:spChg>
        <pc:spChg chg="mod">
          <ac:chgData name="Michelle van Dijk" userId="8c1a1173a9b31108" providerId="LiveId" clId="{C835BAF1-EA1E-4E88-B1D9-9426F52DFF7A}" dt="2021-08-10T07:30:28.846" v="1733" actId="20577"/>
          <ac:spMkLst>
            <pc:docMk/>
            <pc:sldMk cId="767312261" sldId="279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30:32.541" v="1748" actId="20577"/>
          <ac:spMkLst>
            <pc:docMk/>
            <pc:sldMk cId="767312261" sldId="279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30:39.732" v="1763" actId="20577"/>
          <ac:spMkLst>
            <pc:docMk/>
            <pc:sldMk cId="767312261" sldId="279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30:43.932" v="1777" actId="20577"/>
          <ac:spMkLst>
            <pc:docMk/>
            <pc:sldMk cId="767312261" sldId="279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31:06.730" v="1794" actId="255"/>
          <ac:spMkLst>
            <pc:docMk/>
            <pc:sldMk cId="767312261" sldId="279"/>
            <ac:spMk id="17" creationId="{3C38C828-3FC7-495F-99D9-968832A80640}"/>
          </ac:spMkLst>
        </pc:spChg>
      </pc:sldChg>
      <pc:sldChg chg="modSp add mod replId">
        <pc:chgData name="Michelle van Dijk" userId="8c1a1173a9b31108" providerId="LiveId" clId="{C835BAF1-EA1E-4E88-B1D9-9426F52DFF7A}" dt="2021-08-10T07:35:28.132" v="1901" actId="403"/>
        <pc:sldMkLst>
          <pc:docMk/>
          <pc:sldMk cId="3066774193" sldId="280"/>
        </pc:sldMkLst>
        <pc:spChg chg="mod">
          <ac:chgData name="Michelle van Dijk" userId="8c1a1173a9b31108" providerId="LiveId" clId="{C835BAF1-EA1E-4E88-B1D9-9426F52DFF7A}" dt="2021-08-10T07:31:25.925" v="1807" actId="20577"/>
          <ac:spMkLst>
            <pc:docMk/>
            <pc:sldMk cId="3066774193" sldId="280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31:29.572" v="1822" actId="20577"/>
          <ac:spMkLst>
            <pc:docMk/>
            <pc:sldMk cId="3066774193" sldId="280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31:36.215" v="1837" actId="20577"/>
          <ac:spMkLst>
            <pc:docMk/>
            <pc:sldMk cId="3066774193" sldId="280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31:40.185" v="1851" actId="20577"/>
          <ac:spMkLst>
            <pc:docMk/>
            <pc:sldMk cId="3066774193" sldId="280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31:56.194" v="1866" actId="255"/>
          <ac:spMkLst>
            <pc:docMk/>
            <pc:sldMk cId="3066774193" sldId="280"/>
            <ac:spMk id="17" creationId="{3C38C828-3FC7-495F-99D9-968832A80640}"/>
          </ac:spMkLst>
        </pc:spChg>
        <pc:spChg chg="mod">
          <ac:chgData name="Michelle van Dijk" userId="8c1a1173a9b31108" providerId="LiveId" clId="{C835BAF1-EA1E-4E88-B1D9-9426F52DFF7A}" dt="2021-08-10T07:32:20.365" v="1872" actId="20577"/>
          <ac:spMkLst>
            <pc:docMk/>
            <pc:sldMk cId="3066774193" sldId="280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35:04.300" v="1885" actId="403"/>
          <ac:spMkLst>
            <pc:docMk/>
            <pc:sldMk cId="3066774193" sldId="280"/>
            <ac:spMk id="20" creationId="{07479475-43A9-419D-82FE-BE0B0190D33A}"/>
          </ac:spMkLst>
        </pc:spChg>
        <pc:spChg chg="mod">
          <ac:chgData name="Michelle van Dijk" userId="8c1a1173a9b31108" providerId="LiveId" clId="{C835BAF1-EA1E-4E88-B1D9-9426F52DFF7A}" dt="2021-08-10T07:35:09.524" v="1889" actId="403"/>
          <ac:spMkLst>
            <pc:docMk/>
            <pc:sldMk cId="3066774193" sldId="280"/>
            <ac:spMk id="21" creationId="{BE6741B6-4C24-4DF3-8B0A-E189ECB12B81}"/>
          </ac:spMkLst>
        </pc:spChg>
        <pc:spChg chg="mod">
          <ac:chgData name="Michelle van Dijk" userId="8c1a1173a9b31108" providerId="LiveId" clId="{C835BAF1-EA1E-4E88-B1D9-9426F52DFF7A}" dt="2021-08-10T07:35:15.881" v="1893" actId="403"/>
          <ac:spMkLst>
            <pc:docMk/>
            <pc:sldMk cId="3066774193" sldId="280"/>
            <ac:spMk id="22" creationId="{F20A2465-2CD0-450E-AEF9-8F0618E078C1}"/>
          </ac:spMkLst>
        </pc:spChg>
        <pc:spChg chg="mod">
          <ac:chgData name="Michelle van Dijk" userId="8c1a1173a9b31108" providerId="LiveId" clId="{C835BAF1-EA1E-4E88-B1D9-9426F52DFF7A}" dt="2021-08-10T07:35:21.855" v="1897" actId="403"/>
          <ac:spMkLst>
            <pc:docMk/>
            <pc:sldMk cId="3066774193" sldId="280"/>
            <ac:spMk id="23" creationId="{15B9C979-044C-422E-91AE-95EEE4C461D4}"/>
          </ac:spMkLst>
        </pc:spChg>
        <pc:spChg chg="mod">
          <ac:chgData name="Michelle van Dijk" userId="8c1a1173a9b31108" providerId="LiveId" clId="{C835BAF1-EA1E-4E88-B1D9-9426F52DFF7A}" dt="2021-08-10T07:35:28.132" v="1901" actId="403"/>
          <ac:spMkLst>
            <pc:docMk/>
            <pc:sldMk cId="3066774193" sldId="280"/>
            <ac:spMk id="24" creationId="{086220EC-15DF-4CDF-A9DE-4D4915876BCD}"/>
          </ac:spMkLst>
        </pc:spChg>
      </pc:sldChg>
      <pc:sldChg chg="addSp delSp modSp add mod replId">
        <pc:chgData name="Michelle van Dijk" userId="8c1a1173a9b31108" providerId="LiveId" clId="{C835BAF1-EA1E-4E88-B1D9-9426F52DFF7A}" dt="2021-08-10T07:49:11.650" v="2192" actId="14100"/>
        <pc:sldMkLst>
          <pc:docMk/>
          <pc:sldMk cId="3860715322" sldId="281"/>
        </pc:sldMkLst>
        <pc:spChg chg="mod">
          <ac:chgData name="Michelle van Dijk" userId="8c1a1173a9b31108" providerId="LiveId" clId="{C835BAF1-EA1E-4E88-B1D9-9426F52DFF7A}" dt="2021-08-10T07:32:05.125" v="1868"/>
          <ac:spMkLst>
            <pc:docMk/>
            <pc:sldMk cId="3860715322" sldId="281"/>
            <ac:spMk id="16" creationId="{006A73F1-E8CB-45EE-84AA-13D7E7A03D05}"/>
          </ac:spMkLst>
        </pc:spChg>
        <pc:spChg chg="mod">
          <ac:chgData name="Michelle van Dijk" userId="8c1a1173a9b31108" providerId="LiveId" clId="{C835BAF1-EA1E-4E88-B1D9-9426F52DFF7A}" dt="2021-08-10T07:32:05.125" v="1868"/>
          <ac:spMkLst>
            <pc:docMk/>
            <pc:sldMk cId="3860715322" sldId="281"/>
            <ac:spMk id="17" creationId="{882254EC-338F-45A8-B96E-9DF6374B4CC0}"/>
          </ac:spMkLst>
        </pc:spChg>
        <pc:spChg chg="mod">
          <ac:chgData name="Michelle van Dijk" userId="8c1a1173a9b31108" providerId="LiveId" clId="{C835BAF1-EA1E-4E88-B1D9-9426F52DFF7A}" dt="2021-08-10T07:32:05.125" v="1868"/>
          <ac:spMkLst>
            <pc:docMk/>
            <pc:sldMk cId="3860715322" sldId="281"/>
            <ac:spMk id="18" creationId="{B1D31D14-C06C-4E69-A84A-3337C8D1F0C1}"/>
          </ac:spMkLst>
        </pc:spChg>
        <pc:spChg chg="mod">
          <ac:chgData name="Michelle van Dijk" userId="8c1a1173a9b31108" providerId="LiveId" clId="{C835BAF1-EA1E-4E88-B1D9-9426F52DFF7A}" dt="2021-08-10T07:32:26.829" v="1874" actId="20577"/>
          <ac:spMkLst>
            <pc:docMk/>
            <pc:sldMk cId="3860715322" sldId="281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32:05.125" v="1868"/>
          <ac:spMkLst>
            <pc:docMk/>
            <pc:sldMk cId="3860715322" sldId="281"/>
            <ac:spMk id="20" creationId="{4364D19E-9627-4BBA-860E-4202B9E08FF3}"/>
          </ac:spMkLst>
        </pc:spChg>
        <pc:spChg chg="mod">
          <ac:chgData name="Michelle van Dijk" userId="8c1a1173a9b31108" providerId="LiveId" clId="{C835BAF1-EA1E-4E88-B1D9-9426F52DFF7A}" dt="2021-08-10T07:32:05.125" v="1868"/>
          <ac:spMkLst>
            <pc:docMk/>
            <pc:sldMk cId="3860715322" sldId="281"/>
            <ac:spMk id="21" creationId="{DE788E67-E873-42B1-A1AA-7CBD6E32A24F}"/>
          </ac:spMkLst>
        </pc:spChg>
        <pc:spChg chg="mod">
          <ac:chgData name="Michelle van Dijk" userId="8c1a1173a9b31108" providerId="LiveId" clId="{C835BAF1-EA1E-4E88-B1D9-9426F52DFF7A}" dt="2021-08-10T07:49:11.650" v="2192" actId="14100"/>
          <ac:spMkLst>
            <pc:docMk/>
            <pc:sldMk cId="3860715322" sldId="281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7:36:04.971" v="1909" actId="404"/>
          <ac:spMkLst>
            <pc:docMk/>
            <pc:sldMk cId="3860715322" sldId="281"/>
            <ac:spMk id="32" creationId="{A6828E88-A584-47F1-BE16-756FF7F0D645}"/>
          </ac:spMkLst>
        </pc:spChg>
        <pc:grpChg chg="add mod">
          <ac:chgData name="Michelle van Dijk" userId="8c1a1173a9b31108" providerId="LiveId" clId="{C835BAF1-EA1E-4E88-B1D9-9426F52DFF7A}" dt="2021-08-10T07:32:05.125" v="1868"/>
          <ac:grpSpMkLst>
            <pc:docMk/>
            <pc:sldMk cId="3860715322" sldId="281"/>
            <ac:grpSpMk id="15" creationId="{AF091252-E2A3-4444-8788-491D39715032}"/>
          </ac:grpSpMkLst>
        </pc:grpChg>
        <pc:grpChg chg="del">
          <ac:chgData name="Michelle van Dijk" userId="8c1a1173a9b31108" providerId="LiveId" clId="{C835BAF1-EA1E-4E88-B1D9-9426F52DFF7A}" dt="2021-08-10T07:32:04.381" v="1867" actId="478"/>
          <ac:grpSpMkLst>
            <pc:docMk/>
            <pc:sldMk cId="3860715322" sldId="281"/>
            <ac:grpSpMk id="22" creationId="{7B644AA1-3E68-458D-A870-BB4C6FF12681}"/>
          </ac:grpSpMkLst>
        </pc:grpChg>
      </pc:sldChg>
      <pc:sldChg chg="addSp delSp modSp add mod replId">
        <pc:chgData name="Michelle van Dijk" userId="8c1a1173a9b31108" providerId="LiveId" clId="{C835BAF1-EA1E-4E88-B1D9-9426F52DFF7A}" dt="2021-08-10T07:49:05.948" v="2191" actId="14100"/>
        <pc:sldMkLst>
          <pc:docMk/>
          <pc:sldMk cId="3494696019" sldId="282"/>
        </pc:sldMkLst>
        <pc:spChg chg="mod">
          <ac:chgData name="Michelle van Dijk" userId="8c1a1173a9b31108" providerId="LiveId" clId="{C835BAF1-EA1E-4E88-B1D9-9426F52DFF7A}" dt="2021-08-10T07:32:10.378" v="1870"/>
          <ac:spMkLst>
            <pc:docMk/>
            <pc:sldMk cId="3494696019" sldId="282"/>
            <ac:spMk id="16" creationId="{D8279F36-FE08-4D05-BB0B-7E4452E2189C}"/>
          </ac:spMkLst>
        </pc:spChg>
        <pc:spChg chg="mod">
          <ac:chgData name="Michelle van Dijk" userId="8c1a1173a9b31108" providerId="LiveId" clId="{C835BAF1-EA1E-4E88-B1D9-9426F52DFF7A}" dt="2021-08-10T07:32:10.378" v="1870"/>
          <ac:spMkLst>
            <pc:docMk/>
            <pc:sldMk cId="3494696019" sldId="282"/>
            <ac:spMk id="17" creationId="{E39BABEA-9A66-4213-9ECC-18FEB53473BE}"/>
          </ac:spMkLst>
        </pc:spChg>
        <pc:spChg chg="mod">
          <ac:chgData name="Michelle van Dijk" userId="8c1a1173a9b31108" providerId="LiveId" clId="{C835BAF1-EA1E-4E88-B1D9-9426F52DFF7A}" dt="2021-08-10T07:32:10.378" v="1870"/>
          <ac:spMkLst>
            <pc:docMk/>
            <pc:sldMk cId="3494696019" sldId="282"/>
            <ac:spMk id="18" creationId="{AF026296-B253-4BA5-BB88-E9192FC5DE02}"/>
          </ac:spMkLst>
        </pc:spChg>
        <pc:spChg chg="mod">
          <ac:chgData name="Michelle van Dijk" userId="8c1a1173a9b31108" providerId="LiveId" clId="{C835BAF1-EA1E-4E88-B1D9-9426F52DFF7A}" dt="2021-08-10T07:32:31.037" v="1876" actId="20577"/>
          <ac:spMkLst>
            <pc:docMk/>
            <pc:sldMk cId="3494696019" sldId="282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32:10.378" v="1870"/>
          <ac:spMkLst>
            <pc:docMk/>
            <pc:sldMk cId="3494696019" sldId="282"/>
            <ac:spMk id="27" creationId="{F770CEFB-687F-4EE0-BE84-1D847FAE4103}"/>
          </ac:spMkLst>
        </pc:spChg>
        <pc:spChg chg="mod">
          <ac:chgData name="Michelle van Dijk" userId="8c1a1173a9b31108" providerId="LiveId" clId="{C835BAF1-EA1E-4E88-B1D9-9426F52DFF7A}" dt="2021-08-10T07:32:10.378" v="1870"/>
          <ac:spMkLst>
            <pc:docMk/>
            <pc:sldMk cId="3494696019" sldId="282"/>
            <ac:spMk id="28" creationId="{E7A94066-D13E-4D90-8806-41FC26C84327}"/>
          </ac:spMkLst>
        </pc:spChg>
        <pc:spChg chg="add mod ord">
          <ac:chgData name="Michelle van Dijk" userId="8c1a1173a9b31108" providerId="LiveId" clId="{C835BAF1-EA1E-4E88-B1D9-9426F52DFF7A}" dt="2021-08-10T07:37:31.058" v="1923" actId="403"/>
          <ac:spMkLst>
            <pc:docMk/>
            <pc:sldMk cId="3494696019" sldId="282"/>
            <ac:spMk id="29" creationId="{2E3A8F51-6A58-4422-9673-4C8297C5038E}"/>
          </ac:spMkLst>
        </pc:spChg>
        <pc:spChg chg="del">
          <ac:chgData name="Michelle van Dijk" userId="8c1a1173a9b31108" providerId="LiveId" clId="{C835BAF1-EA1E-4E88-B1D9-9426F52DFF7A}" dt="2021-08-10T07:36:58.301" v="1915" actId="478"/>
          <ac:spMkLst>
            <pc:docMk/>
            <pc:sldMk cId="3494696019" sldId="282"/>
            <ac:spMk id="30" creationId="{E0D15368-46E7-4460-BFCC-00BA33A480DA}"/>
          </ac:spMkLst>
        </pc:spChg>
        <pc:spChg chg="mod">
          <ac:chgData name="Michelle van Dijk" userId="8c1a1173a9b31108" providerId="LiveId" clId="{C835BAF1-EA1E-4E88-B1D9-9426F52DFF7A}" dt="2021-08-10T07:49:05.948" v="2191" actId="14100"/>
          <ac:spMkLst>
            <pc:docMk/>
            <pc:sldMk cId="3494696019" sldId="282"/>
            <ac:spMk id="31" creationId="{D3D75959-FAAE-4E61-81DA-F68C61BC3F21}"/>
          </ac:spMkLst>
        </pc:spChg>
        <pc:grpChg chg="add mod">
          <ac:chgData name="Michelle van Dijk" userId="8c1a1173a9b31108" providerId="LiveId" clId="{C835BAF1-EA1E-4E88-B1D9-9426F52DFF7A}" dt="2021-08-10T07:32:10.378" v="1870"/>
          <ac:grpSpMkLst>
            <pc:docMk/>
            <pc:sldMk cId="3494696019" sldId="282"/>
            <ac:grpSpMk id="15" creationId="{5B06E174-F56A-41EF-9A16-9D438C059759}"/>
          </ac:grpSpMkLst>
        </pc:grpChg>
        <pc:grpChg chg="del">
          <ac:chgData name="Michelle van Dijk" userId="8c1a1173a9b31108" providerId="LiveId" clId="{C835BAF1-EA1E-4E88-B1D9-9426F52DFF7A}" dt="2021-08-10T07:32:09.565" v="1869" actId="478"/>
          <ac:grpSpMkLst>
            <pc:docMk/>
            <pc:sldMk cId="3494696019" sldId="282"/>
            <ac:grpSpMk id="20" creationId="{8BC7A857-49B1-4E4A-AD08-7F54124DED8E}"/>
          </ac:grpSpMkLst>
        </pc:grpChg>
      </pc:sldChg>
      <pc:sldChg chg="modSp add mod">
        <pc:chgData name="Michelle van Dijk" userId="8c1a1173a9b31108" providerId="LiveId" clId="{C835BAF1-EA1E-4E88-B1D9-9426F52DFF7A}" dt="2021-08-10T07:41:47.778" v="2059" actId="20577"/>
        <pc:sldMkLst>
          <pc:docMk/>
          <pc:sldMk cId="2511825622" sldId="283"/>
        </pc:sldMkLst>
        <pc:spChg chg="mod">
          <ac:chgData name="Michelle van Dijk" userId="8c1a1173a9b31108" providerId="LiveId" clId="{C835BAF1-EA1E-4E88-B1D9-9426F52DFF7A}" dt="2021-08-10T07:40:21.048" v="1999" actId="20577"/>
          <ac:spMkLst>
            <pc:docMk/>
            <pc:sldMk cId="2511825622" sldId="283"/>
            <ac:spMk id="6" creationId="{2D6F38E8-A009-4AC2-9B48-E96B77158783}"/>
          </ac:spMkLst>
        </pc:spChg>
        <pc:spChg chg="mod">
          <ac:chgData name="Michelle van Dijk" userId="8c1a1173a9b31108" providerId="LiveId" clId="{C835BAF1-EA1E-4E88-B1D9-9426F52DFF7A}" dt="2021-08-10T07:40:32.821" v="2008" actId="20577"/>
          <ac:spMkLst>
            <pc:docMk/>
            <pc:sldMk cId="2511825622" sldId="283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40:36.854" v="2018" actId="20577"/>
          <ac:spMkLst>
            <pc:docMk/>
            <pc:sldMk cId="2511825622" sldId="283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41:36.060" v="2033" actId="20577"/>
          <ac:spMkLst>
            <pc:docMk/>
            <pc:sldMk cId="2511825622" sldId="283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41:44.027" v="2047" actId="20577"/>
          <ac:spMkLst>
            <pc:docMk/>
            <pc:sldMk cId="2511825622" sldId="283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41:47.778" v="2059" actId="20577"/>
          <ac:spMkLst>
            <pc:docMk/>
            <pc:sldMk cId="2511825622" sldId="283"/>
            <ac:spMk id="17" creationId="{3C38C828-3FC7-495F-99D9-968832A80640}"/>
          </ac:spMkLst>
        </pc:spChg>
      </pc:sldChg>
      <pc:sldChg chg="modSp add mod replId">
        <pc:chgData name="Michelle van Dijk" userId="8c1a1173a9b31108" providerId="LiveId" clId="{C835BAF1-EA1E-4E88-B1D9-9426F52DFF7A}" dt="2021-08-10T07:46:33.287" v="2167" actId="403"/>
        <pc:sldMkLst>
          <pc:docMk/>
          <pc:sldMk cId="2987085049" sldId="284"/>
        </pc:sldMkLst>
        <pc:spChg chg="mod">
          <ac:chgData name="Michelle van Dijk" userId="8c1a1173a9b31108" providerId="LiveId" clId="{C835BAF1-EA1E-4E88-B1D9-9426F52DFF7A}" dt="2021-08-10T07:42:27.031" v="2074" actId="20577"/>
          <ac:spMkLst>
            <pc:docMk/>
            <pc:sldMk cId="2987085049" sldId="284"/>
            <ac:spMk id="9" creationId="{4DF89CF9-6C12-40E4-9315-7CB1EF7EA31A}"/>
          </ac:spMkLst>
        </pc:spChg>
        <pc:spChg chg="mod">
          <ac:chgData name="Michelle van Dijk" userId="8c1a1173a9b31108" providerId="LiveId" clId="{C835BAF1-EA1E-4E88-B1D9-9426F52DFF7A}" dt="2021-08-10T07:42:33.683" v="2084" actId="20577"/>
          <ac:spMkLst>
            <pc:docMk/>
            <pc:sldMk cId="2987085049" sldId="284"/>
            <ac:spMk id="14" creationId="{7F35E1E1-9AE1-46B4-A593-6224EB1221DA}"/>
          </ac:spMkLst>
        </pc:spChg>
        <pc:spChg chg="mod">
          <ac:chgData name="Michelle van Dijk" userId="8c1a1173a9b31108" providerId="LiveId" clId="{C835BAF1-EA1E-4E88-B1D9-9426F52DFF7A}" dt="2021-08-10T07:42:37.779" v="2098" actId="20577"/>
          <ac:spMkLst>
            <pc:docMk/>
            <pc:sldMk cId="2987085049" sldId="284"/>
            <ac:spMk id="15" creationId="{5EB639BB-4086-4D8F-9BC4-0F111A2733FA}"/>
          </ac:spMkLst>
        </pc:spChg>
        <pc:spChg chg="mod">
          <ac:chgData name="Michelle van Dijk" userId="8c1a1173a9b31108" providerId="LiveId" clId="{C835BAF1-EA1E-4E88-B1D9-9426F52DFF7A}" dt="2021-08-10T07:42:44.559" v="2112" actId="20577"/>
          <ac:spMkLst>
            <pc:docMk/>
            <pc:sldMk cId="2987085049" sldId="284"/>
            <ac:spMk id="16" creationId="{F605CA46-5E52-407A-B8B9-94A054A6D38B}"/>
          </ac:spMkLst>
        </pc:spChg>
        <pc:spChg chg="mod">
          <ac:chgData name="Michelle van Dijk" userId="8c1a1173a9b31108" providerId="LiveId" clId="{C835BAF1-EA1E-4E88-B1D9-9426F52DFF7A}" dt="2021-08-10T07:42:48.188" v="2124" actId="20577"/>
          <ac:spMkLst>
            <pc:docMk/>
            <pc:sldMk cId="2987085049" sldId="284"/>
            <ac:spMk id="17" creationId="{3C38C828-3FC7-495F-99D9-968832A80640}"/>
          </ac:spMkLst>
        </pc:spChg>
        <pc:spChg chg="mod">
          <ac:chgData name="Michelle van Dijk" userId="8c1a1173a9b31108" providerId="LiveId" clId="{C835BAF1-EA1E-4E88-B1D9-9426F52DFF7A}" dt="2021-08-10T07:41:56.238" v="2061" actId="20577"/>
          <ac:spMkLst>
            <pc:docMk/>
            <pc:sldMk cId="2987085049" sldId="284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45:52.018" v="2138" actId="403"/>
          <ac:spMkLst>
            <pc:docMk/>
            <pc:sldMk cId="2987085049" sldId="284"/>
            <ac:spMk id="20" creationId="{07479475-43A9-419D-82FE-BE0B0190D33A}"/>
          </ac:spMkLst>
        </pc:spChg>
        <pc:spChg chg="mod">
          <ac:chgData name="Michelle van Dijk" userId="8c1a1173a9b31108" providerId="LiveId" clId="{C835BAF1-EA1E-4E88-B1D9-9426F52DFF7A}" dt="2021-08-10T07:45:57.985" v="2142" actId="403"/>
          <ac:spMkLst>
            <pc:docMk/>
            <pc:sldMk cId="2987085049" sldId="284"/>
            <ac:spMk id="21" creationId="{BE6741B6-4C24-4DF3-8B0A-E189ECB12B81}"/>
          </ac:spMkLst>
        </pc:spChg>
        <pc:spChg chg="mod">
          <ac:chgData name="Michelle van Dijk" userId="8c1a1173a9b31108" providerId="LiveId" clId="{C835BAF1-EA1E-4E88-B1D9-9426F52DFF7A}" dt="2021-08-10T07:46:20.283" v="2159" actId="255"/>
          <ac:spMkLst>
            <pc:docMk/>
            <pc:sldMk cId="2987085049" sldId="284"/>
            <ac:spMk id="22" creationId="{F20A2465-2CD0-450E-AEF9-8F0618E078C1}"/>
          </ac:spMkLst>
        </pc:spChg>
        <pc:spChg chg="mod">
          <ac:chgData name="Michelle van Dijk" userId="8c1a1173a9b31108" providerId="LiveId" clId="{C835BAF1-EA1E-4E88-B1D9-9426F52DFF7A}" dt="2021-08-10T07:46:26.902" v="2163" actId="403"/>
          <ac:spMkLst>
            <pc:docMk/>
            <pc:sldMk cId="2987085049" sldId="284"/>
            <ac:spMk id="23" creationId="{15B9C979-044C-422E-91AE-95EEE4C461D4}"/>
          </ac:spMkLst>
        </pc:spChg>
        <pc:spChg chg="mod">
          <ac:chgData name="Michelle van Dijk" userId="8c1a1173a9b31108" providerId="LiveId" clId="{C835BAF1-EA1E-4E88-B1D9-9426F52DFF7A}" dt="2021-08-10T07:46:33.287" v="2167" actId="403"/>
          <ac:spMkLst>
            <pc:docMk/>
            <pc:sldMk cId="2987085049" sldId="284"/>
            <ac:spMk id="24" creationId="{086220EC-15DF-4CDF-A9DE-4D4915876BCD}"/>
          </ac:spMkLst>
        </pc:spChg>
      </pc:sldChg>
      <pc:sldChg chg="addSp delSp modSp add mod replId">
        <pc:chgData name="Michelle van Dijk" userId="8c1a1173a9b31108" providerId="LiveId" clId="{C835BAF1-EA1E-4E88-B1D9-9426F52DFF7A}" dt="2021-08-10T07:47:43.411" v="2177" actId="404"/>
        <pc:sldMkLst>
          <pc:docMk/>
          <pc:sldMk cId="3028009181" sldId="285"/>
        </pc:sldMkLst>
        <pc:spChg chg="mod">
          <ac:chgData name="Michelle van Dijk" userId="8c1a1173a9b31108" providerId="LiveId" clId="{C835BAF1-EA1E-4E88-B1D9-9426F52DFF7A}" dt="2021-08-10T07:42:00.653" v="2063" actId="20577"/>
          <ac:spMkLst>
            <pc:docMk/>
            <pc:sldMk cId="3028009181" sldId="285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42:57.912" v="2126"/>
          <ac:spMkLst>
            <pc:docMk/>
            <pc:sldMk cId="3028009181" sldId="285"/>
            <ac:spMk id="23" creationId="{00F1F923-9194-42A4-BCD9-A93A7FA6F20F}"/>
          </ac:spMkLst>
        </pc:spChg>
        <pc:spChg chg="mod">
          <ac:chgData name="Michelle van Dijk" userId="8c1a1173a9b31108" providerId="LiveId" clId="{C835BAF1-EA1E-4E88-B1D9-9426F52DFF7A}" dt="2021-08-10T07:42:57.912" v="2126"/>
          <ac:spMkLst>
            <pc:docMk/>
            <pc:sldMk cId="3028009181" sldId="285"/>
            <ac:spMk id="24" creationId="{E84D2D74-855F-4F81-BB56-4E02EA1D23E0}"/>
          </ac:spMkLst>
        </pc:spChg>
        <pc:spChg chg="mod">
          <ac:chgData name="Michelle van Dijk" userId="8c1a1173a9b31108" providerId="LiveId" clId="{C835BAF1-EA1E-4E88-B1D9-9426F52DFF7A}" dt="2021-08-10T07:42:57.912" v="2126"/>
          <ac:spMkLst>
            <pc:docMk/>
            <pc:sldMk cId="3028009181" sldId="285"/>
            <ac:spMk id="26" creationId="{25DDDD04-273A-4E73-9A8D-1DBABA2C4B9E}"/>
          </ac:spMkLst>
        </pc:spChg>
        <pc:spChg chg="mod">
          <ac:chgData name="Michelle van Dijk" userId="8c1a1173a9b31108" providerId="LiveId" clId="{C835BAF1-EA1E-4E88-B1D9-9426F52DFF7A}" dt="2021-08-10T07:42:57.912" v="2126"/>
          <ac:spMkLst>
            <pc:docMk/>
            <pc:sldMk cId="3028009181" sldId="285"/>
            <ac:spMk id="27" creationId="{9C6843B5-861D-4791-A4F8-3971EFA3A0AC}"/>
          </ac:spMkLst>
        </pc:spChg>
        <pc:spChg chg="mod">
          <ac:chgData name="Michelle van Dijk" userId="8c1a1173a9b31108" providerId="LiveId" clId="{C835BAF1-EA1E-4E88-B1D9-9426F52DFF7A}" dt="2021-08-10T07:42:57.912" v="2126"/>
          <ac:spMkLst>
            <pc:docMk/>
            <pc:sldMk cId="3028009181" sldId="285"/>
            <ac:spMk id="28" creationId="{4EBD9188-9E84-4891-A0F6-3437ED6F507E}"/>
          </ac:spMkLst>
        </pc:spChg>
        <pc:spChg chg="mod">
          <ac:chgData name="Michelle van Dijk" userId="8c1a1173a9b31108" providerId="LiveId" clId="{C835BAF1-EA1E-4E88-B1D9-9426F52DFF7A}" dt="2021-08-10T07:47:43.411" v="2177" actId="404"/>
          <ac:spMkLst>
            <pc:docMk/>
            <pc:sldMk cId="3028009181" sldId="285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7:47:04.486" v="2168"/>
          <ac:spMkLst>
            <pc:docMk/>
            <pc:sldMk cId="3028009181" sldId="285"/>
            <ac:spMk id="32" creationId="{A6828E88-A584-47F1-BE16-756FF7F0D645}"/>
          </ac:spMkLst>
        </pc:spChg>
        <pc:spChg chg="mod">
          <ac:chgData name="Michelle van Dijk" userId="8c1a1173a9b31108" providerId="LiveId" clId="{C835BAF1-EA1E-4E88-B1D9-9426F52DFF7A}" dt="2021-08-10T07:47:07.237" v="2169" actId="6549"/>
          <ac:spMkLst>
            <pc:docMk/>
            <pc:sldMk cId="3028009181" sldId="285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7:42:57.085" v="2125" actId="478"/>
          <ac:grpSpMkLst>
            <pc:docMk/>
            <pc:sldMk cId="3028009181" sldId="285"/>
            <ac:grpSpMk id="15" creationId="{AF091252-E2A3-4444-8788-491D39715032}"/>
          </ac:grpSpMkLst>
        </pc:grpChg>
        <pc:grpChg chg="add mod">
          <ac:chgData name="Michelle van Dijk" userId="8c1a1173a9b31108" providerId="LiveId" clId="{C835BAF1-EA1E-4E88-B1D9-9426F52DFF7A}" dt="2021-08-10T07:42:57.912" v="2126"/>
          <ac:grpSpMkLst>
            <pc:docMk/>
            <pc:sldMk cId="3028009181" sldId="285"/>
            <ac:grpSpMk id="22" creationId="{860D2419-58F1-44EA-999E-848DDFFC2074}"/>
          </ac:grpSpMkLst>
        </pc:grpChg>
      </pc:sldChg>
      <pc:sldChg chg="addSp delSp modSp add mod replId">
        <pc:chgData name="Michelle van Dijk" userId="8c1a1173a9b31108" providerId="LiveId" clId="{C835BAF1-EA1E-4E88-B1D9-9426F52DFF7A}" dt="2021-08-10T07:48:50.932" v="2190" actId="14100"/>
        <pc:sldMkLst>
          <pc:docMk/>
          <pc:sldMk cId="3499819343" sldId="286"/>
        </pc:sldMkLst>
        <pc:spChg chg="mod">
          <ac:chgData name="Michelle van Dijk" userId="8c1a1173a9b31108" providerId="LiveId" clId="{C835BAF1-EA1E-4E88-B1D9-9426F52DFF7A}" dt="2021-08-10T07:42:05.504" v="2065" actId="20577"/>
          <ac:spMkLst>
            <pc:docMk/>
            <pc:sldMk cId="3499819343" sldId="286"/>
            <ac:spMk id="19" creationId="{B4E92329-439A-4624-9FAB-4F5D7B95F9FB}"/>
          </ac:spMkLst>
        </pc:spChg>
        <pc:spChg chg="mod">
          <ac:chgData name="Michelle van Dijk" userId="8c1a1173a9b31108" providerId="LiveId" clId="{C835BAF1-EA1E-4E88-B1D9-9426F52DFF7A}" dt="2021-08-10T07:43:02.753" v="2128"/>
          <ac:spMkLst>
            <pc:docMk/>
            <pc:sldMk cId="3499819343" sldId="286"/>
            <ac:spMk id="21" creationId="{3F32FF9A-6836-492E-867B-9FEB3D706CF7}"/>
          </ac:spMkLst>
        </pc:spChg>
        <pc:spChg chg="mod">
          <ac:chgData name="Michelle van Dijk" userId="8c1a1173a9b31108" providerId="LiveId" clId="{C835BAF1-EA1E-4E88-B1D9-9426F52DFF7A}" dt="2021-08-10T07:43:02.753" v="2128"/>
          <ac:spMkLst>
            <pc:docMk/>
            <pc:sldMk cId="3499819343" sldId="286"/>
            <ac:spMk id="22" creationId="{27559EDF-1884-4F26-A40A-5B3912672F23}"/>
          </ac:spMkLst>
        </pc:spChg>
        <pc:spChg chg="mod">
          <ac:chgData name="Michelle van Dijk" userId="8c1a1173a9b31108" providerId="LiveId" clId="{C835BAF1-EA1E-4E88-B1D9-9426F52DFF7A}" dt="2021-08-10T07:43:02.753" v="2128"/>
          <ac:spMkLst>
            <pc:docMk/>
            <pc:sldMk cId="3499819343" sldId="286"/>
            <ac:spMk id="23" creationId="{56C527F8-3987-4C67-95E7-E94EE3EBFC9B}"/>
          </ac:spMkLst>
        </pc:spChg>
        <pc:spChg chg="mod">
          <ac:chgData name="Michelle van Dijk" userId="8c1a1173a9b31108" providerId="LiveId" clId="{C835BAF1-EA1E-4E88-B1D9-9426F52DFF7A}" dt="2021-08-10T07:43:02.753" v="2128"/>
          <ac:spMkLst>
            <pc:docMk/>
            <pc:sldMk cId="3499819343" sldId="286"/>
            <ac:spMk id="24" creationId="{E467980C-7D1E-4B87-B92B-818788AF750A}"/>
          </ac:spMkLst>
        </pc:spChg>
        <pc:spChg chg="mod">
          <ac:chgData name="Michelle van Dijk" userId="8c1a1173a9b31108" providerId="LiveId" clId="{C835BAF1-EA1E-4E88-B1D9-9426F52DFF7A}" dt="2021-08-10T07:43:02.753" v="2128"/>
          <ac:spMkLst>
            <pc:docMk/>
            <pc:sldMk cId="3499819343" sldId="286"/>
            <ac:spMk id="26" creationId="{08562174-7E9E-422F-8E9F-28F58B405CB1}"/>
          </ac:spMkLst>
        </pc:spChg>
        <pc:spChg chg="mod">
          <ac:chgData name="Michelle van Dijk" userId="8c1a1173a9b31108" providerId="LiveId" clId="{C835BAF1-EA1E-4E88-B1D9-9426F52DFF7A}" dt="2021-08-10T07:48:15.273" v="2184" actId="403"/>
          <ac:spMkLst>
            <pc:docMk/>
            <pc:sldMk cId="3499819343" sldId="286"/>
            <ac:spMk id="29" creationId="{2E3A8F51-6A58-4422-9673-4C8297C5038E}"/>
          </ac:spMkLst>
        </pc:spChg>
        <pc:spChg chg="mod">
          <ac:chgData name="Michelle van Dijk" userId="8c1a1173a9b31108" providerId="LiveId" clId="{C835BAF1-EA1E-4E88-B1D9-9426F52DFF7A}" dt="2021-08-10T07:48:50.932" v="2190" actId="14100"/>
          <ac:spMkLst>
            <pc:docMk/>
            <pc:sldMk cId="3499819343" sldId="286"/>
            <ac:spMk id="31" creationId="{D3D75959-FAAE-4E61-81DA-F68C61BC3F21}"/>
          </ac:spMkLst>
        </pc:spChg>
        <pc:spChg chg="mod">
          <ac:chgData name="Michelle van Dijk" userId="8c1a1173a9b31108" providerId="LiveId" clId="{C835BAF1-EA1E-4E88-B1D9-9426F52DFF7A}" dt="2021-08-10T07:48:08.303" v="2180" actId="20577"/>
          <ac:spMkLst>
            <pc:docMk/>
            <pc:sldMk cId="3499819343" sldId="286"/>
            <ac:spMk id="34" creationId="{A0684D6A-842E-4941-A9E0-CB2805583517}"/>
          </ac:spMkLst>
        </pc:spChg>
        <pc:grpChg chg="del">
          <ac:chgData name="Michelle van Dijk" userId="8c1a1173a9b31108" providerId="LiveId" clId="{C835BAF1-EA1E-4E88-B1D9-9426F52DFF7A}" dt="2021-08-10T07:43:01.933" v="2127" actId="478"/>
          <ac:grpSpMkLst>
            <pc:docMk/>
            <pc:sldMk cId="3499819343" sldId="286"/>
            <ac:grpSpMk id="15" creationId="{5B06E174-F56A-41EF-9A16-9D438C059759}"/>
          </ac:grpSpMkLst>
        </pc:grpChg>
        <pc:grpChg chg="add mod">
          <ac:chgData name="Michelle van Dijk" userId="8c1a1173a9b31108" providerId="LiveId" clId="{C835BAF1-EA1E-4E88-B1D9-9426F52DFF7A}" dt="2021-08-10T07:43:02.753" v="2128"/>
          <ac:grpSpMkLst>
            <pc:docMk/>
            <pc:sldMk cId="3499819343" sldId="286"/>
            <ac:grpSpMk id="20" creationId="{484AC7E5-7ED9-4C09-A061-82DB73CF3D92}"/>
          </ac:grpSpMkLst>
        </pc:grpChg>
      </pc:sldChg>
      <pc:sldChg chg="addSp delSp modSp add mod ord">
        <pc:chgData name="Michelle van Dijk" userId="8c1a1173a9b31108" providerId="LiveId" clId="{C835BAF1-EA1E-4E88-B1D9-9426F52DFF7A}" dt="2021-08-10T07:39:45.218" v="1955" actId="1076"/>
        <pc:sldMkLst>
          <pc:docMk/>
          <pc:sldMk cId="982881673" sldId="287"/>
        </pc:sldMkLst>
        <pc:spChg chg="mod">
          <ac:chgData name="Michelle van Dijk" userId="8c1a1173a9b31108" providerId="LiveId" clId="{C835BAF1-EA1E-4E88-B1D9-9426F52DFF7A}" dt="2021-08-10T07:38:57.527" v="1947" actId="20577"/>
          <ac:spMkLst>
            <pc:docMk/>
            <pc:sldMk cId="982881673" sldId="287"/>
            <ac:spMk id="3" creationId="{44CB730E-A015-4D1E-B548-F1BAF13E7438}"/>
          </ac:spMkLst>
        </pc:spChg>
        <pc:picChg chg="add mod modCrop">
          <ac:chgData name="Michelle van Dijk" userId="8c1a1173a9b31108" providerId="LiveId" clId="{C835BAF1-EA1E-4E88-B1D9-9426F52DFF7A}" dt="2021-08-10T07:39:45.218" v="1955" actId="1076"/>
          <ac:picMkLst>
            <pc:docMk/>
            <pc:sldMk cId="982881673" sldId="287"/>
            <ac:picMk id="4" creationId="{F56FBD45-3457-4311-B865-15B7A492844E}"/>
          </ac:picMkLst>
        </pc:picChg>
        <pc:picChg chg="del">
          <ac:chgData name="Michelle van Dijk" userId="8c1a1173a9b31108" providerId="LiveId" clId="{C835BAF1-EA1E-4E88-B1D9-9426F52DFF7A}" dt="2021-08-10T07:39:27.405" v="1953" actId="478"/>
          <ac:picMkLst>
            <pc:docMk/>
            <pc:sldMk cId="982881673" sldId="287"/>
            <ac:picMk id="5" creationId="{65DC01F4-7B7F-4C59-A1FF-D26449E0DF55}"/>
          </ac:picMkLst>
        </pc:picChg>
      </pc:sldChg>
      <pc:sldChg chg="add del setBg">
        <pc:chgData name="Michelle van Dijk" userId="8c1a1173a9b31108" providerId="LiveId" clId="{C835BAF1-EA1E-4E88-B1D9-9426F52DFF7A}" dt="2021-08-10T07:38:42.523" v="1931"/>
        <pc:sldMkLst>
          <pc:docMk/>
          <pc:sldMk cId="1040536952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0771F-C259-4C67-82DA-BF9A67A37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D435D3-059B-460F-A589-F1228300E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0F2CB6-1DB8-45A9-8652-8D146E0F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BED99F-C8F5-436B-922D-2F492DA9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A42C6-E608-481C-BF53-4708E724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67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57E0-4E90-4712-97D0-B46C357F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3E32D-8112-4D17-ACEB-604D15FBE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876DB9-6C03-4D42-9482-129F4437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C2159-12BC-4346-84F4-77C2AC09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49768-07F4-43C1-81CF-DC28CDA6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F2EC-1C31-4A60-AE29-0463B425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1440C2-82FE-4672-AFEC-49B40406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1E2376-21B1-421E-BEE3-517D52C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41BE73-9B94-48ED-A23E-CCB11638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378495-67AD-4894-AB02-935BC5F0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7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A53F-2FFD-4B69-81E2-37731EA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670E5C-9468-4CEC-AD2D-81F013ED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72F7A1-C87B-4291-9A54-21948B08D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06F5F-B946-49E4-A57E-F354F053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CCAA30-1DE0-4882-ADA8-0A4FC286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67E3B-F4AD-4E3B-B864-3099ADAD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23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59BF7-1E1D-48D8-BDA3-BAD70B0D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C9F381-962D-4DA5-8439-B53A821B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35E26D-AF33-46AB-87C7-9EAE50EB5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C42331-D8BB-44FB-8B0F-8C566643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046E30-706F-4283-A885-99455A17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99517F-A31E-441A-9B5C-414DA76C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479096-DFA2-40F8-BBC3-9CE07792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97A9CE-D81F-45F6-A6BD-034177B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9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823E-2712-4018-94AB-BB0117F1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5B5919-BC46-44B5-AABA-6A5B3686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A6B80D-6AE5-4CF6-A034-71F2B0C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BD2AB16-AE4C-4A67-B904-22363FBE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8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C20B2A-9799-48C9-A548-F6477603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C48A13-8643-44ED-8355-A39632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FEF48A-AF90-4E65-A6F0-11E2FD55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6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6D236-65AF-4E6D-9FDE-314A82D2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9C65EE-4EBD-4CE7-95AC-B6C96D8E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2CDA1F-4D25-491D-BDF5-4C269C3F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774E3-CA16-452B-9823-EE976AF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EFAB16-6914-449B-9DB0-0C039B51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1849A1-6EA5-4B2A-B559-174B544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6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C1EC-0BC5-4AE6-9777-F3C18147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8EFBDB-3D54-464D-BF2C-1A77F1CEF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35211E-7324-49BB-838A-C7A384647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0B69-4C36-4E46-9AED-D348A1A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CB4008-4D6E-4195-90C5-0F54E7D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310799-EC16-4766-ACDB-FFA1538D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8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A12CF-13FB-418F-BE15-7F0B74E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F400173-4BF6-4B34-A044-D70A7338E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BB4BE9-CF41-42FB-90C2-CB7E7EE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7AEDCE-989C-41D3-8DD0-D2915237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8AF87-8B00-451E-8675-DA4EFD5E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37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69BFFF-5099-4B8A-9C93-AFAAE8B0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4DDB479-4A82-435F-94E1-E4581466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FA2737-6396-4A8B-BD66-736290C5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5C397-2609-435E-B70E-426D09A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23C1FE-600D-4F6C-9834-9FDAC0CE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4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C64D60-5AB0-4DBE-BFB9-3DFF0CDE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D7259-099D-4249-924D-7729F1BC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2BD8D3-81FD-435F-B22E-B9446C91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D3478-2B82-4213-88AE-6C279D561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54403B-2745-4965-91BD-5442B777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3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serie 1, geschiedenis:</a:t>
            </a:r>
          </a:p>
          <a:p>
            <a:r>
              <a:rPr lang="nl-NL" sz="2800" dirty="0"/>
              <a:t>lesdia’s met de begrippen </a:t>
            </a:r>
          </a:p>
          <a:p>
            <a:r>
              <a:rPr lang="nl-NL" sz="2800" dirty="0"/>
              <a:t>en de opdrachten spreken en schrijven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DC01F4-7B7F-4C59-A1FF-D26449E0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8474" y="1376357"/>
            <a:ext cx="67950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perspectief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primair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concluderen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baseren op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enerzijds… anderzijds…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1.1: </a:t>
            </a:r>
          </a:p>
          <a:p>
            <a:pPr algn="ctr"/>
            <a:r>
              <a:rPr lang="nl-NL" sz="3200" dirty="0"/>
              <a:t>Betrouwbare bronnen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Is het geschreven woord het meest betrouwbaar?</a:t>
            </a:r>
          </a:p>
        </p:txBody>
      </p:sp>
    </p:spTree>
    <p:extLst>
      <p:ext uri="{BB962C8B-B14F-4D97-AF65-F5344CB8AC3E}">
        <p14:creationId xmlns:p14="http://schemas.microsoft.com/office/powerpoint/2010/main" val="12883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perspectief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primair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concluderen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baseren op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enerzijds… anderzijds…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1.1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gezichtspunt, punt waarvandaan je iets ziet (letterlijk én figuurlijk)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eerste, directe, belangrijkste, oorspronkelijke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een conclusie trekken, benoemen wat de uitkomst van je gedachten is 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steunen op, uitgaan van, vormen op basis van 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aan de ene kant, aan de andere kant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75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perspectief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primair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concluderen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baseren op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enerzijds… anderzijds…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1.1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geloof 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dat bewijzen met een voorbeeld uit de tekst?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 is een goed punt, maar heb je ook bedacht...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het met je eens, maar...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Schriftelijke bronnen geven het betrouwbaarste beeld van de geschiedenis.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Geen enkele bron is betrouwbaar genoeg, we kunnen de geschiedenis niet kennen. 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vertrouw alleen op wat archeologen op basis van bodemvondsten zeggen over de geschiedenis.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41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perspectief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primair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concluderen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baseren op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enerzijds… anderzijds…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1.1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Hoe kun je de geschiedenis het best onderzoeken?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vind dat je de geschiedenis het best kunt onderzoeken met / door... omdat...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Ook blijkt uit de voorbeelden...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Verder heb ik ontdekt...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Hieruit concludeer ik...</a:t>
            </a:r>
            <a:r>
              <a:rPr lang="nl-NL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Schriftelijke bronnen geven het betrouwbaarste beeld van de geschiedenis.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Geen enkele bron is betrouwbaar genoeg, we kunnen de geschiedenis niet kennen. 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vertrouw alleen op wat archeologen op basis van bodemvondsten zeggen over de geschiedenis.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nl-NL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  <a:endParaRPr lang="nl-N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91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aantonen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suggereren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mythe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ambitie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het potentieel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1.2: </a:t>
            </a:r>
          </a:p>
          <a:p>
            <a:pPr algn="ctr"/>
            <a:r>
              <a:rPr lang="nl-NL" sz="3200" dirty="0"/>
              <a:t>Vrouwen in de geschiedenis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Waar zijn de vrouwen in de geschiedenis?</a:t>
            </a:r>
          </a:p>
        </p:txBody>
      </p:sp>
    </p:spTree>
    <p:extLst>
      <p:ext uri="{BB962C8B-B14F-4D97-AF65-F5344CB8AC3E}">
        <p14:creationId xmlns:p14="http://schemas.microsoft.com/office/powerpoint/2010/main" val="292408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aantonen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suggereren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mythe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ambitie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potentieel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1.2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bewijzen, laten zien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voorstellen, een idee geven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verhaal over het geloof en het bestaan van de mens 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streven, eerzucht, hoger doel dat je wilt bereiken 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vermogen, mogelijkheid die je in je hebt om iets te kunnen doen 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9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1.2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er meer vrouwen leiders zijn, dan...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er weinig vrouwen leiders zijn, dan...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Dus als ik je goed begrijp, dan zeg jij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het niet met je eens als je zegt dat...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Standpunt: In de top van de wetenschap, het bedrijfsleven en de politiek moet minimaal 40% van de leiders vrouw zijn.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vóór het vrouwenquotum bent, vind je dus dat organisaties een boete mogen krijgen als ze niet minimaal 40% vrouwen in de leiding hebben.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tegen het quotum bent, ben je niet per se tegen vrouwen in topfuncties, maar je vindt dat een minimum van 40% van vrouwen in topfuncties niet afgedwongen moet worden met boetes. 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7" name="Groep 36">
            <a:extLst>
              <a:ext uri="{FF2B5EF4-FFF2-40B4-BE49-F238E27FC236}">
                <a16:creationId xmlns:a16="http://schemas.microsoft.com/office/drawing/2014/main" id="{7CCC862A-238A-4E87-8896-05C84EB8ADA8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38" name="Rechthoek: afgeronde hoeken 37">
              <a:extLst>
                <a:ext uri="{FF2B5EF4-FFF2-40B4-BE49-F238E27FC236}">
                  <a16:creationId xmlns:a16="http://schemas.microsoft.com/office/drawing/2014/main" id="{5B2B85E2-D570-4BEC-AA72-FE511335395C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aantonen</a:t>
              </a:r>
            </a:p>
          </p:txBody>
        </p:sp>
        <p:sp>
          <p:nvSpPr>
            <p:cNvPr id="39" name="Rechthoek: afgeronde hoeken 38">
              <a:extLst>
                <a:ext uri="{FF2B5EF4-FFF2-40B4-BE49-F238E27FC236}">
                  <a16:creationId xmlns:a16="http://schemas.microsoft.com/office/drawing/2014/main" id="{12BE6044-5F55-424E-A2CF-AB0FB77B7D16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suggereren</a:t>
              </a:r>
              <a:endParaRPr lang="nl-NL" b="1" dirty="0"/>
            </a:p>
          </p:txBody>
        </p:sp>
        <p:sp>
          <p:nvSpPr>
            <p:cNvPr id="40" name="Rechthoek: afgeronde hoeken 39">
              <a:extLst>
                <a:ext uri="{FF2B5EF4-FFF2-40B4-BE49-F238E27FC236}">
                  <a16:creationId xmlns:a16="http://schemas.microsoft.com/office/drawing/2014/main" id="{18A407B5-2A7B-43B3-9C36-8B837FA0052E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mythe</a:t>
              </a:r>
              <a:endParaRPr lang="nl-NL" b="1" dirty="0"/>
            </a:p>
          </p:txBody>
        </p:sp>
        <p:sp>
          <p:nvSpPr>
            <p:cNvPr id="41" name="Rechthoek: afgeronde hoeken 40">
              <a:extLst>
                <a:ext uri="{FF2B5EF4-FFF2-40B4-BE49-F238E27FC236}">
                  <a16:creationId xmlns:a16="http://schemas.microsoft.com/office/drawing/2014/main" id="{7401E9C5-E13F-4DD8-A2ED-78F0EFA467CD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ambitie</a:t>
              </a:r>
            </a:p>
          </p:txBody>
        </p:sp>
        <p:sp>
          <p:nvSpPr>
            <p:cNvPr id="42" name="Rechthoek: afgeronde hoeken 41">
              <a:extLst>
                <a:ext uri="{FF2B5EF4-FFF2-40B4-BE49-F238E27FC236}">
                  <a16:creationId xmlns:a16="http://schemas.microsoft.com/office/drawing/2014/main" id="{057CCB36-3A05-419D-8A48-4057CF3B03BA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potentieel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055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1.2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vind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Door het onderzoek naar vrouwen in de prehistorie hebben we het volgende ontdekt: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Dit voorbeeld laat zien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Ten tweede is aangetoond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tot slot denk ik persoonlijk dat...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E6BC1B4D-FE23-4543-B981-2A5F4F4AF8A5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7545FCCD-B7FE-4249-9D91-797F0A9B2562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aantonen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76FD3050-3E23-4B2E-AA1D-6E69758ED4D4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suggereren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2F48BBC9-9FDE-4D62-AB42-33D0C885FE1F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mythe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1D1E805C-5A8D-4083-8E0E-80FB6D2C05E9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ambitie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E48E4C30-EFB5-4C39-B8D7-D78AE07C52EA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potentieel</a:t>
              </a:r>
            </a:p>
          </p:txBody>
        </p:sp>
      </p:grp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4A5DD7A8-F973-4CCF-AF54-2D59CB33FA4F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Standpunt: In de top van de wetenschap, het bedrijfsleven en de politiek moet minimaal 40% van de leiders vrouw zijn.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vóór het vrouwenquotum bent, vind je dus dat organisaties een boete mogen krijgen als ze niet minimaal 40% vrouwen in de leiding hebben.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tegen het quotum bent, ben je niet per se tegen vrouwen in topfuncties, maar je vindt dat een minimum van 40% van vrouwen in topfuncties niet afgedwongen moet worden met boetes. 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5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welvaart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cultuur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hiërarchie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revolutie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1.3: </a:t>
            </a:r>
          </a:p>
          <a:p>
            <a:pPr algn="ctr"/>
            <a:r>
              <a:rPr lang="nl-NL" sz="3200" dirty="0"/>
              <a:t>Machtige farao’s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De farao’s: geweldige leiders of tirannen?</a:t>
            </a:r>
          </a:p>
        </p:txBody>
      </p:sp>
    </p:spTree>
    <p:extLst>
      <p:ext uri="{BB962C8B-B14F-4D97-AF65-F5344CB8AC3E}">
        <p14:creationId xmlns:p14="http://schemas.microsoft.com/office/powerpoint/2010/main" val="2083713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welvaart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cultuur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hiërarchie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revolutie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1.3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laten zien dat iets eerlijk (rechtvaardig, terecht) is, verantwoorden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voorspoed, rijkdom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het geheel van regels, tradities en kunst in een land, volk of groep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structuur waarin (groepen) mensen de baas zijn over andere (groepen) mensen 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grote verandering, vaak plotseling, soms gewelddadig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0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1.3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Naar mijn mening hebben de farao’s...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dat aantonen met een voorbeeld?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het niet met je eens, omdat...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het deels met je eens, want ik vind ook dat..., maar... 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Een leider mag alle macht hebben, als hij/zij dan maar zorgt voor welvaart voor iedereen.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is onverstandig om één persoon of kleine groep mensen alle macht te geven.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9B7C335-412A-4C3D-A6CF-6450EB24FC52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3074D02D-D93D-4438-868C-DAF73E129C64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2911833B-8261-4DA9-A787-31FB5FC6BFEC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welvaart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F6747919-150D-404D-9251-967A12EAD5CE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cultuur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C8A88D8C-668C-432A-A545-7F5FAEF03685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hiërarchie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8CF27A0C-5AE0-40EC-AA23-E18B13081A33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revolutie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4532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1.3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heb over het oude Egypte geleerd dat de farao’s...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Daarmee is aangetoond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Mijn standpunt hierover is dat...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tot deze mening gekomen omdat...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ACA28C67-6A3A-464E-A5CC-35B216AAB004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C927E89A-A777-472B-A844-56324D9C835D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6C2D8088-9C89-4287-95A3-D74145925328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welvaart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23586CA2-73BD-4DB8-8CAE-473AB7162C3B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cultuur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62278A6B-CB57-4023-8DE6-915ADA813BDE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hiërarchie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216B97AE-E4CE-4531-B4C1-6AAD5E2CA04D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revolutie</a:t>
              </a:r>
            </a:p>
          </p:txBody>
        </p:sp>
      </p:grp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66B2C20D-3608-45C3-B2AE-0AE19D124A4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Een leider mag alle macht hebben, als hij/zij dan maar zorgt voor welvaart voor iedereen.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is onverstandig om één persoon of kleine groep mensen alle macht te geven.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42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democratie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afhankelijk (zijn) van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autoriteit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beredeneren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1.4: </a:t>
            </a:r>
          </a:p>
          <a:p>
            <a:pPr algn="ctr"/>
            <a:r>
              <a:rPr lang="nl-NL" sz="3200" dirty="0"/>
              <a:t>Democratie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Athene of Rome: wat was een echte democratie?</a:t>
            </a:r>
          </a:p>
        </p:txBody>
      </p:sp>
    </p:spTree>
    <p:extLst>
      <p:ext uri="{BB962C8B-B14F-4D97-AF65-F5344CB8AC3E}">
        <p14:creationId xmlns:p14="http://schemas.microsoft.com/office/powerpoint/2010/main" val="1726408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democratie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afhankelijk (zijn) van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autoriteit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beredeneren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1.4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manier van een land besturen waarbij het volk veel invloed heeft, regering door het volk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6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niet zelfstandig, niet zonder iets/iemand kunnen, afhangen van, bepaald worden door iets anders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eerlijk, volgens het recht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macht, gezag, of: iemand met macht/gezag, de overheid 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uitleggen waarom je iets vindt, onderbouwen met argumenten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38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1.4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Welke kenmerken heeft de democratie?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 hebt het volgende gezegd: ...... Kun je dat verder toelichten?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dat aantonen met een voorbeeld?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welke situatie werkt dit (wel/niet) goed?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zou je voorstellen om dit te verbeteren?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een socratisch gesprek zijn geen standpunten, maar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a typeface="Calibri" panose="020F0502020204030204" pitchFamily="34" charset="0"/>
                <a:cs typeface="Times New Roman" panose="02020603050405020304" pitchFamily="18" charset="0"/>
              </a:rPr>
              <a:t>Kijk in het lesmateriaal!</a:t>
            </a:r>
            <a:endParaRPr lang="nl-NL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B0281C49-5C80-45EB-AB74-9A1E90AD194E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EC5340C1-2836-41CF-A35C-F65276B5C80D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democratie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F526F264-C109-47A1-A991-81F73BA0443F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afhankelijk (zijn) van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8727C02F-59F4-41D5-9381-AD1B212B10AE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9A0E3353-86A5-43EC-B657-54378D77FA2D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autoriteit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1FEFAF42-AE29-4D33-BB96-6AB2F544C3DF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beredeneren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940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1.4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Een democratie is een vorm van regeren waarbij...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belangrijkste kenmerk van een democratie is...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Ten tweede is het nodig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Nederland nu vergelijk met het oude Athene is er een heel duidelijk verschil. Het is nu namelijk zo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hebben een goed werkende democratie nodig, omdat...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66B2C20D-3608-45C3-B2AE-0AE19D124A4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Schrijf een uitleg: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een democratie?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Hoe werkt een goede democratie?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Waarom is dit belangrijk? </a:t>
            </a:r>
            <a:endParaRPr lang="nl-NL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729B4266-E2EA-403B-905D-DABB0F72E2AF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7240992D-F208-4D7E-BD0B-D4BB4BA26F9E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democratie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CDE59910-9EDD-4723-8B7D-1E6B3512457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afhankelijk (zijn) van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4ED523E0-B180-48FA-B858-F04D1B70E843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rechtvaardig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DE417B61-0D7F-4F64-9A35-9803D86C7276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autoriteit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26D682B3-056D-4CE0-BFAF-2F473E478253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beredeneren</a:t>
              </a:r>
            </a:p>
          </p:txBody>
        </p:sp>
      </p:grp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85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gevolg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compenseren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dilemma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effectief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permanent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1.5: </a:t>
            </a:r>
          </a:p>
          <a:p>
            <a:pPr algn="ctr"/>
            <a:r>
              <a:rPr lang="nl-NL" sz="3200" dirty="0"/>
              <a:t>Datum en tijd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Wie bepaalt datum en tijd?</a:t>
            </a:r>
          </a:p>
        </p:txBody>
      </p:sp>
    </p:spTree>
    <p:extLst>
      <p:ext uri="{BB962C8B-B14F-4D97-AF65-F5344CB8AC3E}">
        <p14:creationId xmlns:p14="http://schemas.microsoft.com/office/powerpoint/2010/main" val="1881636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gevolg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compenseren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dilemma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effectief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permanent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1.5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resultaat, iets wat voortkomt uit iets anders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vergoeden, goedmaken, gelijkmaken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lastige keuze tussen twee mogelijkheden 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doeltreffend, met zo veel mogelijk effect (resultaat) 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blijvend, voortdurend, onafgebroken 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1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1.5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Namens mijn groepje wil ik het volgende punt naar voren brengen: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zal even uitleggen waarom wij dit vinden.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zou graag reageren op het argument dat je net noemde.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voordelen die jullie noemden wegen niet op tegen de nadelen. </a:t>
            </a:r>
            <a:endParaRPr lang="nl-NL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moet permanent zomertijd worden in Nederland.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moet permanent wintertijd worden in Nederland.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houden vast aan het huidige systeem met zomer- én wintertijd.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7B644AA1-3E68-458D-A870-BB4C6FF12681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C82A4DB1-37DC-4290-A0AB-0EAEBB43F482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gevolg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830209C7-B67E-4D25-AD37-B61D08356A61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compenseren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937AAC7E-F188-4F8D-A472-CD8BE759AEC0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dilemma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49E0DAB8-F72C-466D-BEB0-C57CC6C5F73C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effectief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7405BDB9-8ED4-4820-8703-1DD1A349FA2B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permanent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471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E0D15368-46E7-4460-BFCC-00BA33A480DA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moet permanent zomertijd worden in Nederland.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moet permanent wintertijd worden in Nederland.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houden vast aan het huidige systeem met zomer- én wintertijd.</a:t>
            </a: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1.5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wil het volgende voorstel doen: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zijn diverse redenen om hiervoor te kiezen. Ten eerste...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Hoewel we gewend zijn aan het huidige systeem, durf ik te beweren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Niet alleen ... profiteren van de nieuwe klok, ook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8BC7A857-49B1-4E4A-AD08-7F54124DED8E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FE68FA01-928C-4645-A715-71EDC4EB8EDD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gevolg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295FF4FD-379B-4911-852B-B423D2DAF7F7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compenseren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A5191BAE-0A79-4C9F-BAE5-3EA90E7A6AEB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dilemma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56B71D74-32D9-4060-80B3-CAD416A23E96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effectief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68F90BA3-709C-47FE-8F97-C066B00ACF22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permanent</a:t>
              </a:r>
            </a:p>
          </p:txBody>
        </p:sp>
      </p:grp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0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aanleiding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alternatief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consequentie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onvermijdelijk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750" b="1" dirty="0"/>
                  <a:t>beargumenteren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1.6: </a:t>
            </a:r>
          </a:p>
          <a:p>
            <a:pPr algn="ctr"/>
            <a:r>
              <a:rPr lang="nl-NL" sz="3200" dirty="0"/>
              <a:t>Pompeï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Pompeï: onverwachte ramp of altijd al risicovol?</a:t>
            </a:r>
          </a:p>
        </p:txBody>
      </p:sp>
    </p:spTree>
    <p:extLst>
      <p:ext uri="{BB962C8B-B14F-4D97-AF65-F5344CB8AC3E}">
        <p14:creationId xmlns:p14="http://schemas.microsoft.com/office/powerpoint/2010/main" val="76731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aanleiding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alternatief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consequentie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onvermijdelijk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beargumenteren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1.6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reden of situatie waardoor iets gebeurt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andere mogelijkheid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gevolg, resultaat, iets wat uit iets anders voortkomt 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niet te vermijden, niet te ontwijken, er is niet aan te ontsnappen 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uitleggen waarom je iets vindt, over iets praten met argumenten (redenen)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74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1.6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kunnen leren van de geschiedenis, luister maar naar dit voorbeeld: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Dit toont aan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elke situatie vergelijkbaar met jouw voorbeeld? Ik denk van niet, want...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begrijp wat je zegt, maar ik wil daar het volgende tegen inbrengen: 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Mensen mogen kiezen waar ze wonen, maar ze moeten de consequenties accepteren.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Mensen mogen kiezen waar ze wonen en de overheid moet alle burgers beschermen.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 in een gevaarlijk gebied woont, moet verhuizen.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AF091252-E2A3-4444-8788-491D39715032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006A73F1-E8CB-45EE-84AA-13D7E7A03D05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aanleiding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882254EC-338F-45A8-B96E-9DF6374B4CC0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alternatief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B1D31D14-C06C-4E69-A84A-3337C8D1F0C1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consequentie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4364D19E-9627-4BBA-860E-4202B9E08FF3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onvermijdelijk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DE788E67-E873-42B1-A1AA-7CBD6E32A24F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beargumenteren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715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2E3A8F51-6A58-4422-9673-4C8297C5038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Help, ik wil niet onder de zeespiegel wonen!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Ja, ik woon onder de zeespiegel en daar blijf ik.</a:t>
            </a: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1.6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is ieders eigen keuze om wel of niet in een gebied met risico’s te wonen. Mijn persoonlijke mening hierover is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Daarvoor zal ik een paar duidelijke argumenten geven. Ten eerste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Uit deze voorbeelden kunnen we concluderen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Kortom, het is noodzakelijk dat...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B06E174-F56A-41EF-9A16-9D438C059759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D8279F36-FE08-4D05-BB0B-7E4452E2189C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aanleiding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E39BABEA-9A66-4213-9ECC-18FEB53473BE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alternatief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AF026296-B253-4BA5-BB88-E9192FC5DE02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consequentie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F770CEFB-687F-4EE0-BE84-1D847FAE4103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onvermijdelijk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E7A94066-D13E-4D90-8806-41FC26C84327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beargumenteren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4696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strategie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essentieel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infrastructuur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diversiteit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confronteren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1.7: </a:t>
            </a:r>
          </a:p>
          <a:p>
            <a:pPr algn="ctr"/>
            <a:r>
              <a:rPr lang="nl-NL" sz="3200" dirty="0"/>
              <a:t>Migratie en cultuur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Wat is ‘onze’ cultuur?</a:t>
            </a:r>
          </a:p>
        </p:txBody>
      </p:sp>
    </p:spTree>
    <p:extLst>
      <p:ext uri="{BB962C8B-B14F-4D97-AF65-F5344CB8AC3E}">
        <p14:creationId xmlns:p14="http://schemas.microsoft.com/office/powerpoint/2010/main" val="2511825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strategie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essentieel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infrastructuur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diversiteit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confronteren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1.7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plan van handelen, aanpak, ook: kennis van oorlog voeren 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heel belangrijk, noodzakelijk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het geheel van auto-, spoor-, waterwegen, havens, vliegvelden, elektrische installaties, kabels, </a:t>
              </a:r>
              <a:r>
                <a:rPr lang="nl-NL" sz="2600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enz</a:t>
              </a:r>
              <a:endParaRPr lang="nl-NL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variatie, verscheidenheid, mix aan mensen met verschillende achtergronden 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tegenover elkaar zetten, tegenover iets stellen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85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1.7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hier meer over vertellen?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je goed begrijp, zeg je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beredeneren waarom je dat denkt?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zijn hier de voor- en nadelen van?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een socratisch gesprek zijn geen standpunten, maar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a typeface="Calibri" panose="020F0502020204030204" pitchFamily="34" charset="0"/>
                <a:cs typeface="Times New Roman" panose="02020603050405020304" pitchFamily="18" charset="0"/>
              </a:rPr>
              <a:t>Kijk in het lesmateriaal!</a:t>
            </a:r>
            <a:endParaRPr lang="nl-N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860D2419-58F1-44EA-999E-848DDFFC2074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00F1F923-9194-42A4-BCD9-A93A7FA6F20F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strategie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E84D2D74-855F-4F81-BB56-4E02EA1D23E0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essentieel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25DDDD04-273A-4E73-9A8D-1DBABA2C4B9E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infrastructuur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9C6843B5-861D-4791-A4F8-3971EFA3A0AC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diversiteit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4EBD9188-9E84-4891-A0F6-3437ED6F507E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confronteren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8009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2E3A8F51-6A58-4422-9673-4C8297C5038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Schrijf een samenvatting: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heeft de Romeinse overheersing ons gebracht? </a:t>
            </a:r>
            <a:endParaRPr lang="nl-NL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1.7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3429000"/>
            <a:ext cx="6769325" cy="31504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Julius Caesar kwam ons land binnen in het jaar 57 voor Christus. Vervolgens...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reactie van de Nederlandse stammen was verschillend. Er waren namelijk groepen die...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Aan de andere kant waren er groepen die...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Romeinen hadden een slimme strategie om hun invloed te vergroten. Dat werkte als volgt: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Daardoor...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Toen de Romeinen uiteindelijk vertrokken...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84AC7E5-7ED9-4C09-A061-82DB73CF3D92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3F32FF9A-6836-492E-867B-9FEB3D706CF7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strategie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27559EDF-1884-4F26-A40A-5B3912672F23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essentieel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56C527F8-3987-4C67-95E7-E94EE3EBFC9B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infrastructuur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E467980C-7D1E-4B87-B92B-818788AF750A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diversiteit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08562174-7E9E-422F-8E9F-28F58B405CB1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confronteren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819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einde serie 1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6FBD45-3457-4311-B865-15B7A4928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8" r="67556"/>
          <a:stretch/>
        </p:blipFill>
        <p:spPr>
          <a:xfrm>
            <a:off x="5460124" y="4654954"/>
            <a:ext cx="12717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816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1947</Words>
  <Application>Microsoft Office PowerPoint</Application>
  <PresentationFormat>Breedbeeld</PresentationFormat>
  <Paragraphs>380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6" baseType="lpstr">
      <vt:lpstr>Arial</vt:lpstr>
      <vt:lpstr>Bahnschrift</vt:lpstr>
      <vt:lpstr>Calibri</vt:lpstr>
      <vt:lpstr>Calibri Light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Michelle van Dijk</dc:creator>
  <cp:lastModifiedBy>Michelle van Dijk</cp:lastModifiedBy>
  <cp:revision>8</cp:revision>
  <dcterms:created xsi:type="dcterms:W3CDTF">2021-08-09T14:11:24Z</dcterms:created>
  <dcterms:modified xsi:type="dcterms:W3CDTF">2021-12-30T10:20:03Z</dcterms:modified>
</cp:coreProperties>
</file>