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8" r:id="rId4"/>
    <p:sldId id="269" r:id="rId5"/>
    <p:sldId id="270" r:id="rId6"/>
    <p:sldId id="262" r:id="rId7"/>
    <p:sldId id="257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7" r:id="rId2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Stijl, licht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van Dijk" userId="8c1a1173a9b31108" providerId="LiveId" clId="{A5AFE412-765D-41B3-BF4C-A7DE0B0B7F2C}"/>
    <pc:docChg chg="undo custSel delSld modSld sldOrd">
      <pc:chgData name="Michelle van Dijk" userId="8c1a1173a9b31108" providerId="LiveId" clId="{A5AFE412-765D-41B3-BF4C-A7DE0B0B7F2C}" dt="2021-08-10T12:27:49.936" v="1574" actId="14100"/>
      <pc:docMkLst>
        <pc:docMk/>
      </pc:docMkLst>
      <pc:sldChg chg="modSp mod">
        <pc:chgData name="Michelle van Dijk" userId="8c1a1173a9b31108" providerId="LiveId" clId="{A5AFE412-765D-41B3-BF4C-A7DE0B0B7F2C}" dt="2021-08-10T11:44:55.268" v="9" actId="20577"/>
        <pc:sldMkLst>
          <pc:docMk/>
          <pc:sldMk cId="3018794743" sldId="256"/>
        </pc:sldMkLst>
        <pc:spChg chg="mod">
          <ac:chgData name="Michelle van Dijk" userId="8c1a1173a9b31108" providerId="LiveId" clId="{A5AFE412-765D-41B3-BF4C-A7DE0B0B7F2C}" dt="2021-08-10T11:44:55.268" v="9" actId="20577"/>
          <ac:spMkLst>
            <pc:docMk/>
            <pc:sldMk cId="3018794743" sldId="256"/>
            <ac:spMk id="3" creationId="{44CB730E-A015-4D1E-B548-F1BAF13E7438}"/>
          </ac:spMkLst>
        </pc:spChg>
      </pc:sldChg>
      <pc:sldChg chg="modSp mod">
        <pc:chgData name="Michelle van Dijk" userId="8c1a1173a9b31108" providerId="LiveId" clId="{A5AFE412-765D-41B3-BF4C-A7DE0B0B7F2C}" dt="2021-08-10T12:03:09.371" v="687" actId="20577"/>
        <pc:sldMkLst>
          <pc:docMk/>
          <pc:sldMk cId="2301975617" sldId="257"/>
        </pc:sldMkLst>
        <pc:spChg chg="mod">
          <ac:chgData name="Michelle van Dijk" userId="8c1a1173a9b31108" providerId="LiveId" clId="{A5AFE412-765D-41B3-BF4C-A7DE0B0B7F2C}" dt="2021-08-10T11:49:31.631" v="146" actId="20577"/>
          <ac:spMkLst>
            <pc:docMk/>
            <pc:sldMk cId="2301975617" sldId="257"/>
            <ac:spMk id="9" creationId="{4DF89CF9-6C12-40E4-9315-7CB1EF7EA31A}"/>
          </ac:spMkLst>
        </pc:spChg>
        <pc:spChg chg="mod">
          <ac:chgData name="Michelle van Dijk" userId="8c1a1173a9b31108" providerId="LiveId" clId="{A5AFE412-765D-41B3-BF4C-A7DE0B0B7F2C}" dt="2021-08-10T11:49:36.609" v="164" actId="20577"/>
          <ac:spMkLst>
            <pc:docMk/>
            <pc:sldMk cId="2301975617" sldId="257"/>
            <ac:spMk id="14" creationId="{7F35E1E1-9AE1-46B4-A593-6224EB1221DA}"/>
          </ac:spMkLst>
        </pc:spChg>
        <pc:spChg chg="mod">
          <ac:chgData name="Michelle van Dijk" userId="8c1a1173a9b31108" providerId="LiveId" clId="{A5AFE412-765D-41B3-BF4C-A7DE0B0B7F2C}" dt="2021-08-10T11:49:39.933" v="174" actId="20577"/>
          <ac:spMkLst>
            <pc:docMk/>
            <pc:sldMk cId="2301975617" sldId="257"/>
            <ac:spMk id="15" creationId="{5EB639BB-4086-4D8F-9BC4-0F111A2733FA}"/>
          </ac:spMkLst>
        </pc:spChg>
        <pc:spChg chg="mod">
          <ac:chgData name="Michelle van Dijk" userId="8c1a1173a9b31108" providerId="LiveId" clId="{A5AFE412-765D-41B3-BF4C-A7DE0B0B7F2C}" dt="2021-08-10T11:51:28.005" v="230" actId="20577"/>
          <ac:spMkLst>
            <pc:docMk/>
            <pc:sldMk cId="2301975617" sldId="257"/>
            <ac:spMk id="16" creationId="{F605CA46-5E52-407A-B8B9-94A054A6D38B}"/>
          </ac:spMkLst>
        </pc:spChg>
        <pc:spChg chg="mod">
          <ac:chgData name="Michelle van Dijk" userId="8c1a1173a9b31108" providerId="LiveId" clId="{A5AFE412-765D-41B3-BF4C-A7DE0B0B7F2C}" dt="2021-08-10T11:49:49.526" v="195" actId="20577"/>
          <ac:spMkLst>
            <pc:docMk/>
            <pc:sldMk cId="2301975617" sldId="257"/>
            <ac:spMk id="17" creationId="{3C38C828-3FC7-495F-99D9-968832A80640}"/>
          </ac:spMkLst>
        </pc:spChg>
        <pc:spChg chg="mod">
          <ac:chgData name="Michelle van Dijk" userId="8c1a1173a9b31108" providerId="LiveId" clId="{A5AFE412-765D-41B3-BF4C-A7DE0B0B7F2C}" dt="2021-08-10T12:03:09.371" v="687" actId="20577"/>
          <ac:spMkLst>
            <pc:docMk/>
            <pc:sldMk cId="2301975617" sldId="257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1:50:45.246" v="204" actId="403"/>
          <ac:spMkLst>
            <pc:docMk/>
            <pc:sldMk cId="2301975617" sldId="257"/>
            <ac:spMk id="20" creationId="{07479475-43A9-419D-82FE-BE0B0190D33A}"/>
          </ac:spMkLst>
        </pc:spChg>
        <pc:spChg chg="mod">
          <ac:chgData name="Michelle van Dijk" userId="8c1a1173a9b31108" providerId="LiveId" clId="{A5AFE412-765D-41B3-BF4C-A7DE0B0B7F2C}" dt="2021-08-10T11:50:51.734" v="208" actId="403"/>
          <ac:spMkLst>
            <pc:docMk/>
            <pc:sldMk cId="2301975617" sldId="257"/>
            <ac:spMk id="21" creationId="{BE6741B6-4C24-4DF3-8B0A-E189ECB12B81}"/>
          </ac:spMkLst>
        </pc:spChg>
        <pc:spChg chg="mod">
          <ac:chgData name="Michelle van Dijk" userId="8c1a1173a9b31108" providerId="LiveId" clId="{A5AFE412-765D-41B3-BF4C-A7DE0B0B7F2C}" dt="2021-08-10T11:50:58.085" v="212" actId="403"/>
          <ac:spMkLst>
            <pc:docMk/>
            <pc:sldMk cId="2301975617" sldId="257"/>
            <ac:spMk id="22" creationId="{F20A2465-2CD0-450E-AEF9-8F0618E078C1}"/>
          </ac:spMkLst>
        </pc:spChg>
        <pc:spChg chg="mod">
          <ac:chgData name="Michelle van Dijk" userId="8c1a1173a9b31108" providerId="LiveId" clId="{A5AFE412-765D-41B3-BF4C-A7DE0B0B7F2C}" dt="2021-08-10T11:51:03.028" v="216" actId="403"/>
          <ac:spMkLst>
            <pc:docMk/>
            <pc:sldMk cId="2301975617" sldId="257"/>
            <ac:spMk id="23" creationId="{15B9C979-044C-422E-91AE-95EEE4C461D4}"/>
          </ac:spMkLst>
        </pc:spChg>
        <pc:spChg chg="mod">
          <ac:chgData name="Michelle van Dijk" userId="8c1a1173a9b31108" providerId="LiveId" clId="{A5AFE412-765D-41B3-BF4C-A7DE0B0B7F2C}" dt="2021-08-10T11:51:09.164" v="220" actId="403"/>
          <ac:spMkLst>
            <pc:docMk/>
            <pc:sldMk cId="2301975617" sldId="257"/>
            <ac:spMk id="24" creationId="{086220EC-15DF-4CDF-A9DE-4D4915876BCD}"/>
          </ac:spMkLst>
        </pc:spChg>
      </pc:sldChg>
      <pc:sldChg chg="addSp delSp modSp mod">
        <pc:chgData name="Michelle van Dijk" userId="8c1a1173a9b31108" providerId="LiveId" clId="{A5AFE412-765D-41B3-BF4C-A7DE0B0B7F2C}" dt="2021-08-10T12:08:02.413" v="924" actId="20577"/>
        <pc:sldMkLst>
          <pc:docMk/>
          <pc:sldMk cId="606441180" sldId="260"/>
        </pc:sldMkLst>
        <pc:spChg chg="mod">
          <ac:chgData name="Michelle van Dijk" userId="8c1a1173a9b31108" providerId="LiveId" clId="{A5AFE412-765D-41B3-BF4C-A7DE0B0B7F2C}" dt="2021-08-10T12:03:13.312" v="689" actId="20577"/>
          <ac:spMkLst>
            <pc:docMk/>
            <pc:sldMk cId="606441180" sldId="260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1:51:18.119" v="222"/>
          <ac:spMkLst>
            <pc:docMk/>
            <pc:sldMk cId="606441180" sldId="260"/>
            <ac:spMk id="21" creationId="{0EE8E060-4FCA-46D9-AE88-E8D4CB6ADFA4}"/>
          </ac:spMkLst>
        </pc:spChg>
        <pc:spChg chg="mod">
          <ac:chgData name="Michelle van Dijk" userId="8c1a1173a9b31108" providerId="LiveId" clId="{A5AFE412-765D-41B3-BF4C-A7DE0B0B7F2C}" dt="2021-08-10T11:51:18.119" v="222"/>
          <ac:spMkLst>
            <pc:docMk/>
            <pc:sldMk cId="606441180" sldId="260"/>
            <ac:spMk id="22" creationId="{16A94C29-78FF-4BAF-9DBA-CC107933F123}"/>
          </ac:spMkLst>
        </pc:spChg>
        <pc:spChg chg="mod">
          <ac:chgData name="Michelle van Dijk" userId="8c1a1173a9b31108" providerId="LiveId" clId="{A5AFE412-765D-41B3-BF4C-A7DE0B0B7F2C}" dt="2021-08-10T11:51:18.119" v="222"/>
          <ac:spMkLst>
            <pc:docMk/>
            <pc:sldMk cId="606441180" sldId="260"/>
            <ac:spMk id="23" creationId="{710AB88B-FD88-4C3B-B16D-5BCDC7D77007}"/>
          </ac:spMkLst>
        </pc:spChg>
        <pc:spChg chg="mod">
          <ac:chgData name="Michelle van Dijk" userId="8c1a1173a9b31108" providerId="LiveId" clId="{A5AFE412-765D-41B3-BF4C-A7DE0B0B7F2C}" dt="2021-08-10T11:51:23.391" v="226" actId="20577"/>
          <ac:spMkLst>
            <pc:docMk/>
            <pc:sldMk cId="606441180" sldId="260"/>
            <ac:spMk id="24" creationId="{4F211877-F5C8-4F3D-B232-E08D13317118}"/>
          </ac:spMkLst>
        </pc:spChg>
        <pc:spChg chg="mod">
          <ac:chgData name="Michelle van Dijk" userId="8c1a1173a9b31108" providerId="LiveId" clId="{A5AFE412-765D-41B3-BF4C-A7DE0B0B7F2C}" dt="2021-08-10T11:51:18.119" v="222"/>
          <ac:spMkLst>
            <pc:docMk/>
            <pc:sldMk cId="606441180" sldId="260"/>
            <ac:spMk id="26" creationId="{61446AE3-24EF-4E4B-A070-BDECF0A22784}"/>
          </ac:spMkLst>
        </pc:spChg>
        <pc:spChg chg="mod">
          <ac:chgData name="Michelle van Dijk" userId="8c1a1173a9b31108" providerId="LiveId" clId="{A5AFE412-765D-41B3-BF4C-A7DE0B0B7F2C}" dt="2021-08-10T11:52:45.811" v="250" actId="404"/>
          <ac:spMkLst>
            <pc:docMk/>
            <pc:sldMk cId="606441180" sldId="260"/>
            <ac:spMk id="31" creationId="{D3D75959-FAAE-4E61-81DA-F68C61BC3F21}"/>
          </ac:spMkLst>
        </pc:spChg>
        <pc:spChg chg="mod">
          <ac:chgData name="Michelle van Dijk" userId="8c1a1173a9b31108" providerId="LiveId" clId="{A5AFE412-765D-41B3-BF4C-A7DE0B0B7F2C}" dt="2021-08-10T12:08:02.413" v="924" actId="20577"/>
          <ac:spMkLst>
            <pc:docMk/>
            <pc:sldMk cId="606441180" sldId="260"/>
            <ac:spMk id="32" creationId="{A6828E88-A584-47F1-BE16-756FF7F0D645}"/>
          </ac:spMkLst>
        </pc:spChg>
        <pc:grpChg chg="del">
          <ac:chgData name="Michelle van Dijk" userId="8c1a1173a9b31108" providerId="LiveId" clId="{A5AFE412-765D-41B3-BF4C-A7DE0B0B7F2C}" dt="2021-08-10T11:51:17.404" v="221" actId="478"/>
          <ac:grpSpMkLst>
            <pc:docMk/>
            <pc:sldMk cId="606441180" sldId="260"/>
            <ac:grpSpMk id="18" creationId="{7EB73A83-E9EE-40EE-955D-AC4AA34BDC5D}"/>
          </ac:grpSpMkLst>
        </pc:grpChg>
        <pc:grpChg chg="add mod">
          <ac:chgData name="Michelle van Dijk" userId="8c1a1173a9b31108" providerId="LiveId" clId="{A5AFE412-765D-41B3-BF4C-A7DE0B0B7F2C}" dt="2021-08-10T11:51:18.119" v="222"/>
          <ac:grpSpMkLst>
            <pc:docMk/>
            <pc:sldMk cId="606441180" sldId="260"/>
            <ac:grpSpMk id="20" creationId="{41922BFF-3405-4926-A553-281F5C274EB0}"/>
          </ac:grpSpMkLst>
        </pc:grpChg>
      </pc:sldChg>
      <pc:sldChg chg="addSp delSp modSp mod">
        <pc:chgData name="Michelle van Dijk" userId="8c1a1173a9b31108" providerId="LiveId" clId="{A5AFE412-765D-41B3-BF4C-A7DE0B0B7F2C}" dt="2021-08-10T12:08:13.707" v="938" actId="20577"/>
        <pc:sldMkLst>
          <pc:docMk/>
          <pc:sldMk cId="1303914325" sldId="261"/>
        </pc:sldMkLst>
        <pc:spChg chg="mod">
          <ac:chgData name="Michelle van Dijk" userId="8c1a1173a9b31108" providerId="LiveId" clId="{A5AFE412-765D-41B3-BF4C-A7DE0B0B7F2C}" dt="2021-08-10T12:03:17.112" v="691" actId="20577"/>
          <ac:spMkLst>
            <pc:docMk/>
            <pc:sldMk cId="1303914325" sldId="261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1:51:32.501" v="232"/>
          <ac:spMkLst>
            <pc:docMk/>
            <pc:sldMk cId="1303914325" sldId="261"/>
            <ac:spMk id="21" creationId="{A8674305-171A-4A74-B1E2-6F4A110E6F0F}"/>
          </ac:spMkLst>
        </pc:spChg>
        <pc:spChg chg="mod">
          <ac:chgData name="Michelle van Dijk" userId="8c1a1173a9b31108" providerId="LiveId" clId="{A5AFE412-765D-41B3-BF4C-A7DE0B0B7F2C}" dt="2021-08-10T11:51:32.501" v="232"/>
          <ac:spMkLst>
            <pc:docMk/>
            <pc:sldMk cId="1303914325" sldId="261"/>
            <ac:spMk id="22" creationId="{0B60154E-724D-45C6-967A-DAE3DABA1990}"/>
          </ac:spMkLst>
        </pc:spChg>
        <pc:spChg chg="mod">
          <ac:chgData name="Michelle van Dijk" userId="8c1a1173a9b31108" providerId="LiveId" clId="{A5AFE412-765D-41B3-BF4C-A7DE0B0B7F2C}" dt="2021-08-10T11:51:32.501" v="232"/>
          <ac:spMkLst>
            <pc:docMk/>
            <pc:sldMk cId="1303914325" sldId="261"/>
            <ac:spMk id="23" creationId="{E95140AE-523F-4A0D-8714-BE39E59B17C7}"/>
          </ac:spMkLst>
        </pc:spChg>
        <pc:spChg chg="mod">
          <ac:chgData name="Michelle van Dijk" userId="8c1a1173a9b31108" providerId="LiveId" clId="{A5AFE412-765D-41B3-BF4C-A7DE0B0B7F2C}" dt="2021-08-10T11:51:35.151" v="236" actId="20577"/>
          <ac:spMkLst>
            <pc:docMk/>
            <pc:sldMk cId="1303914325" sldId="261"/>
            <ac:spMk id="24" creationId="{7B1073BA-4A7F-44BD-8056-C6A442A97EF4}"/>
          </ac:spMkLst>
        </pc:spChg>
        <pc:spChg chg="mod">
          <ac:chgData name="Michelle van Dijk" userId="8c1a1173a9b31108" providerId="LiveId" clId="{A5AFE412-765D-41B3-BF4C-A7DE0B0B7F2C}" dt="2021-08-10T11:51:32.501" v="232"/>
          <ac:spMkLst>
            <pc:docMk/>
            <pc:sldMk cId="1303914325" sldId="261"/>
            <ac:spMk id="26" creationId="{A2F8664C-5514-470B-BCB5-ECA4DA7253C5}"/>
          </ac:spMkLst>
        </pc:spChg>
        <pc:spChg chg="add mod ord">
          <ac:chgData name="Michelle van Dijk" userId="8c1a1173a9b31108" providerId="LiveId" clId="{A5AFE412-765D-41B3-BF4C-A7DE0B0B7F2C}" dt="2021-08-10T12:08:13.707" v="938" actId="20577"/>
          <ac:spMkLst>
            <pc:docMk/>
            <pc:sldMk cId="1303914325" sldId="261"/>
            <ac:spMk id="27" creationId="{26D78691-2862-4C19-84C5-A45BB1D2B94C}"/>
          </ac:spMkLst>
        </pc:spChg>
        <pc:spChg chg="mod">
          <ac:chgData name="Michelle van Dijk" userId="8c1a1173a9b31108" providerId="LiveId" clId="{A5AFE412-765D-41B3-BF4C-A7DE0B0B7F2C}" dt="2021-08-10T11:53:55.382" v="261" actId="404"/>
          <ac:spMkLst>
            <pc:docMk/>
            <pc:sldMk cId="1303914325" sldId="261"/>
            <ac:spMk id="31" creationId="{D3D75959-FAAE-4E61-81DA-F68C61BC3F21}"/>
          </ac:spMkLst>
        </pc:spChg>
        <pc:spChg chg="del">
          <ac:chgData name="Michelle van Dijk" userId="8c1a1173a9b31108" providerId="LiveId" clId="{A5AFE412-765D-41B3-BF4C-A7DE0B0B7F2C}" dt="2021-08-10T11:52:56.325" v="251" actId="478"/>
          <ac:spMkLst>
            <pc:docMk/>
            <pc:sldMk cId="1303914325" sldId="261"/>
            <ac:spMk id="32" creationId="{A6828E88-A584-47F1-BE16-756FF7F0D645}"/>
          </ac:spMkLst>
        </pc:spChg>
        <pc:grpChg chg="del">
          <ac:chgData name="Michelle van Dijk" userId="8c1a1173a9b31108" providerId="LiveId" clId="{A5AFE412-765D-41B3-BF4C-A7DE0B0B7F2C}" dt="2021-08-10T11:51:32.063" v="231" actId="478"/>
          <ac:grpSpMkLst>
            <pc:docMk/>
            <pc:sldMk cId="1303914325" sldId="261"/>
            <ac:grpSpMk id="18" creationId="{7EB73A83-E9EE-40EE-955D-AC4AA34BDC5D}"/>
          </ac:grpSpMkLst>
        </pc:grpChg>
        <pc:grpChg chg="add mod">
          <ac:chgData name="Michelle van Dijk" userId="8c1a1173a9b31108" providerId="LiveId" clId="{A5AFE412-765D-41B3-BF4C-A7DE0B0B7F2C}" dt="2021-08-10T11:51:32.501" v="232"/>
          <ac:grpSpMkLst>
            <pc:docMk/>
            <pc:sldMk cId="1303914325" sldId="261"/>
            <ac:grpSpMk id="20" creationId="{5C858E4F-4F77-433B-A9EA-1255EA091BD3}"/>
          </ac:grpSpMkLst>
        </pc:grpChg>
      </pc:sldChg>
      <pc:sldChg chg="modSp mod">
        <pc:chgData name="Michelle van Dijk" userId="8c1a1173a9b31108" providerId="LiveId" clId="{A5AFE412-765D-41B3-BF4C-A7DE0B0B7F2C}" dt="2021-08-10T12:03:05.560" v="685" actId="20577"/>
        <pc:sldMkLst>
          <pc:docMk/>
          <pc:sldMk cId="128830751" sldId="262"/>
        </pc:sldMkLst>
        <pc:spChg chg="mod">
          <ac:chgData name="Michelle van Dijk" userId="8c1a1173a9b31108" providerId="LiveId" clId="{A5AFE412-765D-41B3-BF4C-A7DE0B0B7F2C}" dt="2021-08-10T12:03:05.560" v="685" actId="20577"/>
          <ac:spMkLst>
            <pc:docMk/>
            <pc:sldMk cId="128830751" sldId="262"/>
            <ac:spMk id="6" creationId="{2D6F38E8-A009-4AC2-9B48-E96B77158783}"/>
          </ac:spMkLst>
        </pc:spChg>
        <pc:spChg chg="mod">
          <ac:chgData name="Michelle van Dijk" userId="8c1a1173a9b31108" providerId="LiveId" clId="{A5AFE412-765D-41B3-BF4C-A7DE0B0B7F2C}" dt="2021-08-10T11:48:59.460" v="92"/>
          <ac:spMkLst>
            <pc:docMk/>
            <pc:sldMk cId="128830751" sldId="262"/>
            <ac:spMk id="9" creationId="{4DF89CF9-6C12-40E4-9315-7CB1EF7EA31A}"/>
          </ac:spMkLst>
        </pc:spChg>
        <pc:spChg chg="mod">
          <ac:chgData name="Michelle van Dijk" userId="8c1a1173a9b31108" providerId="LiveId" clId="{A5AFE412-765D-41B3-BF4C-A7DE0B0B7F2C}" dt="2021-08-10T11:49:03.256" v="106" actId="20577"/>
          <ac:spMkLst>
            <pc:docMk/>
            <pc:sldMk cId="128830751" sldId="262"/>
            <ac:spMk id="14" creationId="{7F35E1E1-9AE1-46B4-A593-6224EB1221DA}"/>
          </ac:spMkLst>
        </pc:spChg>
        <pc:spChg chg="mod">
          <ac:chgData name="Michelle van Dijk" userId="8c1a1173a9b31108" providerId="LiveId" clId="{A5AFE412-765D-41B3-BF4C-A7DE0B0B7F2C}" dt="2021-08-10T11:49:13.743" v="116" actId="20577"/>
          <ac:spMkLst>
            <pc:docMk/>
            <pc:sldMk cId="128830751" sldId="262"/>
            <ac:spMk id="15" creationId="{5EB639BB-4086-4D8F-9BC4-0F111A2733FA}"/>
          </ac:spMkLst>
        </pc:spChg>
        <pc:spChg chg="mod">
          <ac:chgData name="Michelle van Dijk" userId="8c1a1173a9b31108" providerId="LiveId" clId="{A5AFE412-765D-41B3-BF4C-A7DE0B0B7F2C}" dt="2021-08-10T11:49:19.891" v="124" actId="20577"/>
          <ac:spMkLst>
            <pc:docMk/>
            <pc:sldMk cId="128830751" sldId="262"/>
            <ac:spMk id="16" creationId="{F605CA46-5E52-407A-B8B9-94A054A6D38B}"/>
          </ac:spMkLst>
        </pc:spChg>
        <pc:spChg chg="mod">
          <ac:chgData name="Michelle van Dijk" userId="8c1a1173a9b31108" providerId="LiveId" clId="{A5AFE412-765D-41B3-BF4C-A7DE0B0B7F2C}" dt="2021-08-10T11:49:24.066" v="137" actId="20577"/>
          <ac:spMkLst>
            <pc:docMk/>
            <pc:sldMk cId="128830751" sldId="262"/>
            <ac:spMk id="17" creationId="{3C38C828-3FC7-495F-99D9-968832A80640}"/>
          </ac:spMkLst>
        </pc:spChg>
      </pc:sldChg>
      <pc:sldChg chg="modSp mod">
        <pc:chgData name="Michelle van Dijk" userId="8c1a1173a9b31108" providerId="LiveId" clId="{A5AFE412-765D-41B3-BF4C-A7DE0B0B7F2C}" dt="2021-08-10T12:01:48.574" v="581" actId="20577"/>
        <pc:sldMkLst>
          <pc:docMk/>
          <pc:sldMk cId="2924084484" sldId="263"/>
        </pc:sldMkLst>
        <pc:spChg chg="mod">
          <ac:chgData name="Michelle van Dijk" userId="8c1a1173a9b31108" providerId="LiveId" clId="{A5AFE412-765D-41B3-BF4C-A7DE0B0B7F2C}" dt="2021-08-10T12:01:48.574" v="581" actId="20577"/>
          <ac:spMkLst>
            <pc:docMk/>
            <pc:sldMk cId="2924084484" sldId="263"/>
            <ac:spMk id="6" creationId="{2D6F38E8-A009-4AC2-9B48-E96B77158783}"/>
          </ac:spMkLst>
        </pc:spChg>
        <pc:spChg chg="mod">
          <ac:chgData name="Michelle van Dijk" userId="8c1a1173a9b31108" providerId="LiveId" clId="{A5AFE412-765D-41B3-BF4C-A7DE0B0B7F2C}" dt="2021-08-10T11:55:01.566" v="329" actId="20577"/>
          <ac:spMkLst>
            <pc:docMk/>
            <pc:sldMk cId="2924084484" sldId="263"/>
            <ac:spMk id="9" creationId="{4DF89CF9-6C12-40E4-9315-7CB1EF7EA31A}"/>
          </ac:spMkLst>
        </pc:spChg>
        <pc:spChg chg="mod">
          <ac:chgData name="Michelle van Dijk" userId="8c1a1173a9b31108" providerId="LiveId" clId="{A5AFE412-765D-41B3-BF4C-A7DE0B0B7F2C}" dt="2021-08-10T11:55:04.937" v="341" actId="20577"/>
          <ac:spMkLst>
            <pc:docMk/>
            <pc:sldMk cId="2924084484" sldId="263"/>
            <ac:spMk id="14" creationId="{7F35E1E1-9AE1-46B4-A593-6224EB1221DA}"/>
          </ac:spMkLst>
        </pc:spChg>
        <pc:spChg chg="mod">
          <ac:chgData name="Michelle van Dijk" userId="8c1a1173a9b31108" providerId="LiveId" clId="{A5AFE412-765D-41B3-BF4C-A7DE0B0B7F2C}" dt="2021-08-10T11:55:08.536" v="352" actId="20577"/>
          <ac:spMkLst>
            <pc:docMk/>
            <pc:sldMk cId="2924084484" sldId="263"/>
            <ac:spMk id="15" creationId="{5EB639BB-4086-4D8F-9BC4-0F111A2733FA}"/>
          </ac:spMkLst>
        </pc:spChg>
        <pc:spChg chg="mod">
          <ac:chgData name="Michelle van Dijk" userId="8c1a1173a9b31108" providerId="LiveId" clId="{A5AFE412-765D-41B3-BF4C-A7DE0B0B7F2C}" dt="2021-08-10T11:55:14.792" v="362" actId="20577"/>
          <ac:spMkLst>
            <pc:docMk/>
            <pc:sldMk cId="2924084484" sldId="263"/>
            <ac:spMk id="16" creationId="{F605CA46-5E52-407A-B8B9-94A054A6D38B}"/>
          </ac:spMkLst>
        </pc:spChg>
        <pc:spChg chg="mod">
          <ac:chgData name="Michelle van Dijk" userId="8c1a1173a9b31108" providerId="LiveId" clId="{A5AFE412-765D-41B3-BF4C-A7DE0B0B7F2C}" dt="2021-08-10T11:55:18.681" v="376" actId="20577"/>
          <ac:spMkLst>
            <pc:docMk/>
            <pc:sldMk cId="2924084484" sldId="263"/>
            <ac:spMk id="17" creationId="{3C38C828-3FC7-495F-99D9-968832A80640}"/>
          </ac:spMkLst>
        </pc:spChg>
      </pc:sldChg>
      <pc:sldChg chg="modSp mod">
        <pc:chgData name="Michelle van Dijk" userId="8c1a1173a9b31108" providerId="LiveId" clId="{A5AFE412-765D-41B3-BF4C-A7DE0B0B7F2C}" dt="2021-08-10T12:01:53.265" v="583" actId="20577"/>
        <pc:sldMkLst>
          <pc:docMk/>
          <pc:sldMk cId="3698099864" sldId="264"/>
        </pc:sldMkLst>
        <pc:spChg chg="mod">
          <ac:chgData name="Michelle van Dijk" userId="8c1a1173a9b31108" providerId="LiveId" clId="{A5AFE412-765D-41B3-BF4C-A7DE0B0B7F2C}" dt="2021-08-10T11:55:23.895" v="389" actId="20577"/>
          <ac:spMkLst>
            <pc:docMk/>
            <pc:sldMk cId="3698099864" sldId="264"/>
            <ac:spMk id="9" creationId="{4DF89CF9-6C12-40E4-9315-7CB1EF7EA31A}"/>
          </ac:spMkLst>
        </pc:spChg>
        <pc:spChg chg="mod">
          <ac:chgData name="Michelle van Dijk" userId="8c1a1173a9b31108" providerId="LiveId" clId="{A5AFE412-765D-41B3-BF4C-A7DE0B0B7F2C}" dt="2021-08-10T11:55:27.146" v="401" actId="20577"/>
          <ac:spMkLst>
            <pc:docMk/>
            <pc:sldMk cId="3698099864" sldId="264"/>
            <ac:spMk id="14" creationId="{7F35E1E1-9AE1-46B4-A593-6224EB1221DA}"/>
          </ac:spMkLst>
        </pc:spChg>
        <pc:spChg chg="mod">
          <ac:chgData name="Michelle van Dijk" userId="8c1a1173a9b31108" providerId="LiveId" clId="{A5AFE412-765D-41B3-BF4C-A7DE0B0B7F2C}" dt="2021-08-10T11:55:30.801" v="412" actId="20577"/>
          <ac:spMkLst>
            <pc:docMk/>
            <pc:sldMk cId="3698099864" sldId="264"/>
            <ac:spMk id="15" creationId="{5EB639BB-4086-4D8F-9BC4-0F111A2733FA}"/>
          </ac:spMkLst>
        </pc:spChg>
        <pc:spChg chg="mod">
          <ac:chgData name="Michelle van Dijk" userId="8c1a1173a9b31108" providerId="LiveId" clId="{A5AFE412-765D-41B3-BF4C-A7DE0B0B7F2C}" dt="2021-08-10T11:55:34.416" v="422" actId="20577"/>
          <ac:spMkLst>
            <pc:docMk/>
            <pc:sldMk cId="3698099864" sldId="264"/>
            <ac:spMk id="16" creationId="{F605CA46-5E52-407A-B8B9-94A054A6D38B}"/>
          </ac:spMkLst>
        </pc:spChg>
        <pc:spChg chg="mod">
          <ac:chgData name="Michelle van Dijk" userId="8c1a1173a9b31108" providerId="LiveId" clId="{A5AFE412-765D-41B3-BF4C-A7DE0B0B7F2C}" dt="2021-08-10T11:55:38.991" v="436" actId="20577"/>
          <ac:spMkLst>
            <pc:docMk/>
            <pc:sldMk cId="3698099864" sldId="264"/>
            <ac:spMk id="17" creationId="{3C38C828-3FC7-495F-99D9-968832A80640}"/>
          </ac:spMkLst>
        </pc:spChg>
        <pc:spChg chg="mod">
          <ac:chgData name="Michelle van Dijk" userId="8c1a1173a9b31108" providerId="LiveId" clId="{A5AFE412-765D-41B3-BF4C-A7DE0B0B7F2C}" dt="2021-08-10T12:01:53.265" v="583" actId="20577"/>
          <ac:spMkLst>
            <pc:docMk/>
            <pc:sldMk cId="3698099864" sldId="264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1:56:36.777" v="445" actId="403"/>
          <ac:spMkLst>
            <pc:docMk/>
            <pc:sldMk cId="3698099864" sldId="264"/>
            <ac:spMk id="20" creationId="{07479475-43A9-419D-82FE-BE0B0190D33A}"/>
          </ac:spMkLst>
        </pc:spChg>
        <pc:spChg chg="mod">
          <ac:chgData name="Michelle van Dijk" userId="8c1a1173a9b31108" providerId="LiveId" clId="{A5AFE412-765D-41B3-BF4C-A7DE0B0B7F2C}" dt="2021-08-10T11:56:42.047" v="449" actId="403"/>
          <ac:spMkLst>
            <pc:docMk/>
            <pc:sldMk cId="3698099864" sldId="264"/>
            <ac:spMk id="21" creationId="{BE6741B6-4C24-4DF3-8B0A-E189ECB12B81}"/>
          </ac:spMkLst>
        </pc:spChg>
        <pc:spChg chg="mod">
          <ac:chgData name="Michelle van Dijk" userId="8c1a1173a9b31108" providerId="LiveId" clId="{A5AFE412-765D-41B3-BF4C-A7DE0B0B7F2C}" dt="2021-08-10T11:56:50.097" v="452" actId="403"/>
          <ac:spMkLst>
            <pc:docMk/>
            <pc:sldMk cId="3698099864" sldId="264"/>
            <ac:spMk id="22" creationId="{F20A2465-2CD0-450E-AEF9-8F0618E078C1}"/>
          </ac:spMkLst>
        </pc:spChg>
        <pc:spChg chg="mod">
          <ac:chgData name="Michelle van Dijk" userId="8c1a1173a9b31108" providerId="LiveId" clId="{A5AFE412-765D-41B3-BF4C-A7DE0B0B7F2C}" dt="2021-08-10T11:56:59.971" v="457" actId="404"/>
          <ac:spMkLst>
            <pc:docMk/>
            <pc:sldMk cId="3698099864" sldId="264"/>
            <ac:spMk id="23" creationId="{15B9C979-044C-422E-91AE-95EEE4C461D4}"/>
          </ac:spMkLst>
        </pc:spChg>
        <pc:spChg chg="mod">
          <ac:chgData name="Michelle van Dijk" userId="8c1a1173a9b31108" providerId="LiveId" clId="{A5AFE412-765D-41B3-BF4C-A7DE0B0B7F2C}" dt="2021-08-10T11:57:05.569" v="461" actId="403"/>
          <ac:spMkLst>
            <pc:docMk/>
            <pc:sldMk cId="3698099864" sldId="264"/>
            <ac:spMk id="24" creationId="{086220EC-15DF-4CDF-A9DE-4D4915876BCD}"/>
          </ac:spMkLst>
        </pc:spChg>
        <pc:grpChg chg="mod">
          <ac:chgData name="Michelle van Dijk" userId="8c1a1173a9b31108" providerId="LiveId" clId="{A5AFE412-765D-41B3-BF4C-A7DE0B0B7F2C}" dt="2021-08-10T11:57:13.971" v="463" actId="1076"/>
          <ac:grpSpMkLst>
            <pc:docMk/>
            <pc:sldMk cId="3698099864" sldId="264"/>
            <ac:grpSpMk id="18" creationId="{7EB73A83-E9EE-40EE-955D-AC4AA34BDC5D}"/>
          </ac:grpSpMkLst>
        </pc:grpChg>
      </pc:sldChg>
      <pc:sldChg chg="addSp delSp modSp mod">
        <pc:chgData name="Michelle van Dijk" userId="8c1a1173a9b31108" providerId="LiveId" clId="{A5AFE412-765D-41B3-BF4C-A7DE0B0B7F2C}" dt="2021-08-10T12:01:57.160" v="585" actId="20577"/>
        <pc:sldMkLst>
          <pc:docMk/>
          <pc:sldMk cId="1845055968" sldId="265"/>
        </pc:sldMkLst>
        <pc:spChg chg="mod">
          <ac:chgData name="Michelle van Dijk" userId="8c1a1173a9b31108" providerId="LiveId" clId="{A5AFE412-765D-41B3-BF4C-A7DE0B0B7F2C}" dt="2021-08-10T11:57:23.817" v="465"/>
          <ac:spMkLst>
            <pc:docMk/>
            <pc:sldMk cId="1845055968" sldId="265"/>
            <ac:spMk id="16" creationId="{85716F73-4DF7-4A6C-84D7-6086A7F4287F}"/>
          </ac:spMkLst>
        </pc:spChg>
        <pc:spChg chg="mod">
          <ac:chgData name="Michelle van Dijk" userId="8c1a1173a9b31108" providerId="LiveId" clId="{A5AFE412-765D-41B3-BF4C-A7DE0B0B7F2C}" dt="2021-08-10T11:57:23.817" v="465"/>
          <ac:spMkLst>
            <pc:docMk/>
            <pc:sldMk cId="1845055968" sldId="265"/>
            <ac:spMk id="17" creationId="{54694443-8B21-48CE-806B-661E99E1D08F}"/>
          </ac:spMkLst>
        </pc:spChg>
        <pc:spChg chg="mod">
          <ac:chgData name="Michelle van Dijk" userId="8c1a1173a9b31108" providerId="LiveId" clId="{A5AFE412-765D-41B3-BF4C-A7DE0B0B7F2C}" dt="2021-08-10T11:57:23.817" v="465"/>
          <ac:spMkLst>
            <pc:docMk/>
            <pc:sldMk cId="1845055968" sldId="265"/>
            <ac:spMk id="18" creationId="{5A192659-ABE3-44EB-AED9-B585A6E50EC8}"/>
          </ac:spMkLst>
        </pc:spChg>
        <pc:spChg chg="mod">
          <ac:chgData name="Michelle van Dijk" userId="8c1a1173a9b31108" providerId="LiveId" clId="{A5AFE412-765D-41B3-BF4C-A7DE0B0B7F2C}" dt="2021-08-10T12:01:57.160" v="585" actId="20577"/>
          <ac:spMkLst>
            <pc:docMk/>
            <pc:sldMk cId="1845055968" sldId="265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1:57:23.817" v="465"/>
          <ac:spMkLst>
            <pc:docMk/>
            <pc:sldMk cId="1845055968" sldId="265"/>
            <ac:spMk id="20" creationId="{80947EDD-95A8-4F0A-8203-D7264E91901C}"/>
          </ac:spMkLst>
        </pc:spChg>
        <pc:spChg chg="mod">
          <ac:chgData name="Michelle van Dijk" userId="8c1a1173a9b31108" providerId="LiveId" clId="{A5AFE412-765D-41B3-BF4C-A7DE0B0B7F2C}" dt="2021-08-10T11:57:23.817" v="465"/>
          <ac:spMkLst>
            <pc:docMk/>
            <pc:sldMk cId="1845055968" sldId="265"/>
            <ac:spMk id="21" creationId="{A37DF1F7-BDD9-457F-BD32-C1CDCE9B20EC}"/>
          </ac:spMkLst>
        </pc:spChg>
        <pc:spChg chg="mod">
          <ac:chgData name="Michelle van Dijk" userId="8c1a1173a9b31108" providerId="LiveId" clId="{A5AFE412-765D-41B3-BF4C-A7DE0B0B7F2C}" dt="2021-08-10T11:58:51.981" v="478" actId="14100"/>
          <ac:spMkLst>
            <pc:docMk/>
            <pc:sldMk cId="1845055968" sldId="265"/>
            <ac:spMk id="31" creationId="{D3D75959-FAAE-4E61-81DA-F68C61BC3F21}"/>
          </ac:spMkLst>
        </pc:spChg>
        <pc:spChg chg="mod">
          <ac:chgData name="Michelle van Dijk" userId="8c1a1173a9b31108" providerId="LiveId" clId="{A5AFE412-765D-41B3-BF4C-A7DE0B0B7F2C}" dt="2021-08-10T11:58:10.673" v="472" actId="404"/>
          <ac:spMkLst>
            <pc:docMk/>
            <pc:sldMk cId="1845055968" sldId="265"/>
            <ac:spMk id="32" creationId="{A6828E88-A584-47F1-BE16-756FF7F0D645}"/>
          </ac:spMkLst>
        </pc:spChg>
        <pc:grpChg chg="add mod">
          <ac:chgData name="Michelle van Dijk" userId="8c1a1173a9b31108" providerId="LiveId" clId="{A5AFE412-765D-41B3-BF4C-A7DE0B0B7F2C}" dt="2021-08-10T11:57:23.817" v="465"/>
          <ac:grpSpMkLst>
            <pc:docMk/>
            <pc:sldMk cId="1845055968" sldId="265"/>
            <ac:grpSpMk id="15" creationId="{F81DBC91-6F68-4D1F-A6A7-657618BCC681}"/>
          </ac:grpSpMkLst>
        </pc:grpChg>
        <pc:grpChg chg="del">
          <ac:chgData name="Michelle van Dijk" userId="8c1a1173a9b31108" providerId="LiveId" clId="{A5AFE412-765D-41B3-BF4C-A7DE0B0B7F2C}" dt="2021-08-10T11:57:23.096" v="464" actId="478"/>
          <ac:grpSpMkLst>
            <pc:docMk/>
            <pc:sldMk cId="1845055968" sldId="265"/>
            <ac:grpSpMk id="37" creationId="{7CCC862A-238A-4E87-8896-05C84EB8ADA8}"/>
          </ac:grpSpMkLst>
        </pc:grpChg>
      </pc:sldChg>
      <pc:sldChg chg="addSp delSp modSp mod">
        <pc:chgData name="Michelle van Dijk" userId="8c1a1173a9b31108" providerId="LiveId" clId="{A5AFE412-765D-41B3-BF4C-A7DE0B0B7F2C}" dt="2021-08-10T12:02:02.344" v="587" actId="20577"/>
        <pc:sldMkLst>
          <pc:docMk/>
          <pc:sldMk cId="204625624" sldId="266"/>
        </pc:sldMkLst>
        <pc:spChg chg="mod">
          <ac:chgData name="Michelle van Dijk" userId="8c1a1173a9b31108" providerId="LiveId" clId="{A5AFE412-765D-41B3-BF4C-A7DE0B0B7F2C}" dt="2021-08-10T11:57:30.902" v="467"/>
          <ac:spMkLst>
            <pc:docMk/>
            <pc:sldMk cId="204625624" sldId="266"/>
            <ac:spMk id="16" creationId="{CBF08786-20E9-4F01-B0C3-F0B25B18E6CB}"/>
          </ac:spMkLst>
        </pc:spChg>
        <pc:spChg chg="mod">
          <ac:chgData name="Michelle van Dijk" userId="8c1a1173a9b31108" providerId="LiveId" clId="{A5AFE412-765D-41B3-BF4C-A7DE0B0B7F2C}" dt="2021-08-10T11:57:30.902" v="467"/>
          <ac:spMkLst>
            <pc:docMk/>
            <pc:sldMk cId="204625624" sldId="266"/>
            <ac:spMk id="17" creationId="{C262E609-7E7A-4CE0-BE8D-C9212E3627DF}"/>
          </ac:spMkLst>
        </pc:spChg>
        <pc:spChg chg="mod">
          <ac:chgData name="Michelle van Dijk" userId="8c1a1173a9b31108" providerId="LiveId" clId="{A5AFE412-765D-41B3-BF4C-A7DE0B0B7F2C}" dt="2021-08-10T11:57:30.902" v="467"/>
          <ac:spMkLst>
            <pc:docMk/>
            <pc:sldMk cId="204625624" sldId="266"/>
            <ac:spMk id="18" creationId="{07A53974-C2D2-44FE-9697-A3DEDCEFC9AC}"/>
          </ac:spMkLst>
        </pc:spChg>
        <pc:spChg chg="mod">
          <ac:chgData name="Michelle van Dijk" userId="8c1a1173a9b31108" providerId="LiveId" clId="{A5AFE412-765D-41B3-BF4C-A7DE0B0B7F2C}" dt="2021-08-10T12:02:02.344" v="587" actId="20577"/>
          <ac:spMkLst>
            <pc:docMk/>
            <pc:sldMk cId="204625624" sldId="266"/>
            <ac:spMk id="19" creationId="{B4E92329-439A-4624-9FAB-4F5D7B95F9FB}"/>
          </ac:spMkLst>
        </pc:spChg>
        <pc:spChg chg="del">
          <ac:chgData name="Michelle van Dijk" userId="8c1a1173a9b31108" providerId="LiveId" clId="{A5AFE412-765D-41B3-BF4C-A7DE0B0B7F2C}" dt="2021-08-10T11:59:09.965" v="479" actId="478"/>
          <ac:spMkLst>
            <pc:docMk/>
            <pc:sldMk cId="204625624" sldId="266"/>
            <ac:spMk id="27" creationId="{4A5DD7A8-F973-4CCF-AF54-2D59CB33FA4F}"/>
          </ac:spMkLst>
        </pc:spChg>
        <pc:spChg chg="mod">
          <ac:chgData name="Michelle van Dijk" userId="8c1a1173a9b31108" providerId="LiveId" clId="{A5AFE412-765D-41B3-BF4C-A7DE0B0B7F2C}" dt="2021-08-10T11:57:30.902" v="467"/>
          <ac:spMkLst>
            <pc:docMk/>
            <pc:sldMk cId="204625624" sldId="266"/>
            <ac:spMk id="28" creationId="{AA380DD0-9DDE-4489-9253-404114B2D618}"/>
          </ac:spMkLst>
        </pc:spChg>
        <pc:spChg chg="mod">
          <ac:chgData name="Michelle van Dijk" userId="8c1a1173a9b31108" providerId="LiveId" clId="{A5AFE412-765D-41B3-BF4C-A7DE0B0B7F2C}" dt="2021-08-10T11:57:30.902" v="467"/>
          <ac:spMkLst>
            <pc:docMk/>
            <pc:sldMk cId="204625624" sldId="266"/>
            <ac:spMk id="29" creationId="{8F96A0C8-4CE9-4CCC-8C9D-7F35B26A280D}"/>
          </ac:spMkLst>
        </pc:spChg>
        <pc:spChg chg="add mod">
          <ac:chgData name="Michelle van Dijk" userId="8c1a1173a9b31108" providerId="LiveId" clId="{A5AFE412-765D-41B3-BF4C-A7DE0B0B7F2C}" dt="2021-08-10T11:59:10.658" v="480"/>
          <ac:spMkLst>
            <pc:docMk/>
            <pc:sldMk cId="204625624" sldId="266"/>
            <ac:spMk id="30" creationId="{918917FD-0572-4746-9ACA-F3D9FDB0618C}"/>
          </ac:spMkLst>
        </pc:spChg>
        <pc:spChg chg="mod">
          <ac:chgData name="Michelle van Dijk" userId="8c1a1173a9b31108" providerId="LiveId" clId="{A5AFE412-765D-41B3-BF4C-A7DE0B0B7F2C}" dt="2021-08-10T11:59:41.067" v="486" actId="14100"/>
          <ac:spMkLst>
            <pc:docMk/>
            <pc:sldMk cId="204625624" sldId="266"/>
            <ac:spMk id="31" creationId="{D3D75959-FAAE-4E61-81DA-F68C61BC3F21}"/>
          </ac:spMkLst>
        </pc:spChg>
        <pc:spChg chg="ord">
          <ac:chgData name="Michelle van Dijk" userId="8c1a1173a9b31108" providerId="LiveId" clId="{A5AFE412-765D-41B3-BF4C-A7DE0B0B7F2C}" dt="2021-08-10T11:59:46.961" v="487" actId="166"/>
          <ac:spMkLst>
            <pc:docMk/>
            <pc:sldMk cId="204625624" sldId="266"/>
            <ac:spMk id="34" creationId="{A0684D6A-842E-4941-A9E0-CB2805583517}"/>
          </ac:spMkLst>
        </pc:spChg>
        <pc:grpChg chg="add mod">
          <ac:chgData name="Michelle van Dijk" userId="8c1a1173a9b31108" providerId="LiveId" clId="{A5AFE412-765D-41B3-BF4C-A7DE0B0B7F2C}" dt="2021-08-10T11:57:30.902" v="467"/>
          <ac:grpSpMkLst>
            <pc:docMk/>
            <pc:sldMk cId="204625624" sldId="266"/>
            <ac:grpSpMk id="15" creationId="{41F67701-AE44-4B83-81BB-31C44AA36FEE}"/>
          </ac:grpSpMkLst>
        </pc:grpChg>
        <pc:grpChg chg="del">
          <ac:chgData name="Michelle van Dijk" userId="8c1a1173a9b31108" providerId="LiveId" clId="{A5AFE412-765D-41B3-BF4C-A7DE0B0B7F2C}" dt="2021-08-10T11:57:30.413" v="466" actId="478"/>
          <ac:grpSpMkLst>
            <pc:docMk/>
            <pc:sldMk cId="204625624" sldId="266"/>
            <ac:grpSpMk id="20" creationId="{E6BC1B4D-FE23-4543-B981-2A5F4F4AF8A5}"/>
          </ac:grpSpMkLst>
        </pc:grpChg>
      </pc:sldChg>
      <pc:sldChg chg="modSp mod ord">
        <pc:chgData name="Michelle van Dijk" userId="8c1a1173a9b31108" providerId="LiveId" clId="{A5AFE412-765D-41B3-BF4C-A7DE0B0B7F2C}" dt="2021-08-10T12:01:17.493" v="573"/>
        <pc:sldMkLst>
          <pc:docMk/>
          <pc:sldMk cId="2083713798" sldId="267"/>
        </pc:sldMkLst>
        <pc:spChg chg="mod">
          <ac:chgData name="Michelle van Dijk" userId="8c1a1173a9b31108" providerId="LiveId" clId="{A5AFE412-765D-41B3-BF4C-A7DE0B0B7F2C}" dt="2021-08-10T12:00:44.481" v="571" actId="20577"/>
          <ac:spMkLst>
            <pc:docMk/>
            <pc:sldMk cId="2083713798" sldId="267"/>
            <ac:spMk id="6" creationId="{2D6F38E8-A009-4AC2-9B48-E96B77158783}"/>
          </ac:spMkLst>
        </pc:spChg>
        <pc:spChg chg="mod">
          <ac:chgData name="Michelle van Dijk" userId="8c1a1173a9b31108" providerId="LiveId" clId="{A5AFE412-765D-41B3-BF4C-A7DE0B0B7F2C}" dt="2021-08-10T12:00:21.911" v="534" actId="20577"/>
          <ac:spMkLst>
            <pc:docMk/>
            <pc:sldMk cId="2083713798" sldId="267"/>
            <ac:spMk id="9" creationId="{4DF89CF9-6C12-40E4-9315-7CB1EF7EA31A}"/>
          </ac:spMkLst>
        </pc:spChg>
        <pc:spChg chg="mod">
          <ac:chgData name="Michelle van Dijk" userId="8c1a1173a9b31108" providerId="LiveId" clId="{A5AFE412-765D-41B3-BF4C-A7DE0B0B7F2C}" dt="2021-08-10T12:00:28.512" v="545" actId="20577"/>
          <ac:spMkLst>
            <pc:docMk/>
            <pc:sldMk cId="2083713798" sldId="267"/>
            <ac:spMk id="14" creationId="{7F35E1E1-9AE1-46B4-A593-6224EB1221DA}"/>
          </ac:spMkLst>
        </pc:spChg>
        <pc:spChg chg="mod">
          <ac:chgData name="Michelle van Dijk" userId="8c1a1173a9b31108" providerId="LiveId" clId="{A5AFE412-765D-41B3-BF4C-A7DE0B0B7F2C}" dt="2021-08-10T12:00:32.511" v="555" actId="20577"/>
          <ac:spMkLst>
            <pc:docMk/>
            <pc:sldMk cId="2083713798" sldId="267"/>
            <ac:spMk id="15" creationId="{5EB639BB-4086-4D8F-9BC4-0F111A2733FA}"/>
          </ac:spMkLst>
        </pc:spChg>
        <pc:spChg chg="mod">
          <ac:chgData name="Michelle van Dijk" userId="8c1a1173a9b31108" providerId="LiveId" clId="{A5AFE412-765D-41B3-BF4C-A7DE0B0B7F2C}" dt="2021-08-10T12:00:37.726" v="569" actId="20577"/>
          <ac:spMkLst>
            <pc:docMk/>
            <pc:sldMk cId="2083713798" sldId="267"/>
            <ac:spMk id="16" creationId="{F605CA46-5E52-407A-B8B9-94A054A6D38B}"/>
          </ac:spMkLst>
        </pc:spChg>
      </pc:sldChg>
      <pc:sldChg chg="modSp mod ord">
        <pc:chgData name="Michelle van Dijk" userId="8c1a1173a9b31108" providerId="LiveId" clId="{A5AFE412-765D-41B3-BF4C-A7DE0B0B7F2C}" dt="2021-08-10T12:10:33.656" v="1024"/>
        <pc:sldMkLst>
          <pc:docMk/>
          <pc:sldMk cId="3765702922" sldId="268"/>
        </pc:sldMkLst>
        <pc:spChg chg="mod">
          <ac:chgData name="Michelle van Dijk" userId="8c1a1173a9b31108" providerId="LiveId" clId="{A5AFE412-765D-41B3-BF4C-A7DE0B0B7F2C}" dt="2021-08-10T12:04:12.717" v="818" actId="20577"/>
          <ac:spMkLst>
            <pc:docMk/>
            <pc:sldMk cId="3765702922" sldId="268"/>
            <ac:spMk id="9" creationId="{4DF89CF9-6C12-40E4-9315-7CB1EF7EA31A}"/>
          </ac:spMkLst>
        </pc:spChg>
        <pc:spChg chg="mod">
          <ac:chgData name="Michelle van Dijk" userId="8c1a1173a9b31108" providerId="LiveId" clId="{A5AFE412-765D-41B3-BF4C-A7DE0B0B7F2C}" dt="2021-08-10T12:04:16.395" v="831" actId="20577"/>
          <ac:spMkLst>
            <pc:docMk/>
            <pc:sldMk cId="3765702922" sldId="268"/>
            <ac:spMk id="14" creationId="{7F35E1E1-9AE1-46B4-A593-6224EB1221DA}"/>
          </ac:spMkLst>
        </pc:spChg>
        <pc:spChg chg="mod">
          <ac:chgData name="Michelle van Dijk" userId="8c1a1173a9b31108" providerId="LiveId" clId="{A5AFE412-765D-41B3-BF4C-A7DE0B0B7F2C}" dt="2021-08-10T12:04:20.224" v="846" actId="20577"/>
          <ac:spMkLst>
            <pc:docMk/>
            <pc:sldMk cId="3765702922" sldId="268"/>
            <ac:spMk id="15" creationId="{5EB639BB-4086-4D8F-9BC4-0F111A2733FA}"/>
          </ac:spMkLst>
        </pc:spChg>
        <pc:spChg chg="mod">
          <ac:chgData name="Michelle van Dijk" userId="8c1a1173a9b31108" providerId="LiveId" clId="{A5AFE412-765D-41B3-BF4C-A7DE0B0B7F2C}" dt="2021-08-10T12:04:26.568" v="858" actId="20577"/>
          <ac:spMkLst>
            <pc:docMk/>
            <pc:sldMk cId="3765702922" sldId="268"/>
            <ac:spMk id="16" creationId="{F605CA46-5E52-407A-B8B9-94A054A6D38B}"/>
          </ac:spMkLst>
        </pc:spChg>
        <pc:spChg chg="mod">
          <ac:chgData name="Michelle van Dijk" userId="8c1a1173a9b31108" providerId="LiveId" clId="{A5AFE412-765D-41B3-BF4C-A7DE0B0B7F2C}" dt="2021-08-10T12:04:30.125" v="868" actId="20577"/>
          <ac:spMkLst>
            <pc:docMk/>
            <pc:sldMk cId="3765702922" sldId="268"/>
            <ac:spMk id="17" creationId="{3C38C828-3FC7-495F-99D9-968832A80640}"/>
          </ac:spMkLst>
        </pc:spChg>
        <pc:spChg chg="mod">
          <ac:chgData name="Michelle van Dijk" userId="8c1a1173a9b31108" providerId="LiveId" clId="{A5AFE412-765D-41B3-BF4C-A7DE0B0B7F2C}" dt="2021-08-10T12:04:33.032" v="870" actId="20577"/>
          <ac:spMkLst>
            <pc:docMk/>
            <pc:sldMk cId="3765702922" sldId="268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2:06:12.738" v="883" actId="403"/>
          <ac:spMkLst>
            <pc:docMk/>
            <pc:sldMk cId="3765702922" sldId="268"/>
            <ac:spMk id="20" creationId="{07479475-43A9-419D-82FE-BE0B0190D33A}"/>
          </ac:spMkLst>
        </pc:spChg>
        <pc:spChg chg="mod">
          <ac:chgData name="Michelle van Dijk" userId="8c1a1173a9b31108" providerId="LiveId" clId="{A5AFE412-765D-41B3-BF4C-A7DE0B0B7F2C}" dt="2021-08-10T12:06:22.105" v="887" actId="403"/>
          <ac:spMkLst>
            <pc:docMk/>
            <pc:sldMk cId="3765702922" sldId="268"/>
            <ac:spMk id="21" creationId="{BE6741B6-4C24-4DF3-8B0A-E189ECB12B81}"/>
          </ac:spMkLst>
        </pc:spChg>
        <pc:spChg chg="mod">
          <ac:chgData name="Michelle van Dijk" userId="8c1a1173a9b31108" providerId="LiveId" clId="{A5AFE412-765D-41B3-BF4C-A7DE0B0B7F2C}" dt="2021-08-10T12:06:26.929" v="891" actId="403"/>
          <ac:spMkLst>
            <pc:docMk/>
            <pc:sldMk cId="3765702922" sldId="268"/>
            <ac:spMk id="22" creationId="{F20A2465-2CD0-450E-AEF9-8F0618E078C1}"/>
          </ac:spMkLst>
        </pc:spChg>
        <pc:spChg chg="mod">
          <ac:chgData name="Michelle van Dijk" userId="8c1a1173a9b31108" providerId="LiveId" clId="{A5AFE412-765D-41B3-BF4C-A7DE0B0B7F2C}" dt="2021-08-10T12:06:32.164" v="895" actId="403"/>
          <ac:spMkLst>
            <pc:docMk/>
            <pc:sldMk cId="3765702922" sldId="268"/>
            <ac:spMk id="23" creationId="{15B9C979-044C-422E-91AE-95EEE4C461D4}"/>
          </ac:spMkLst>
        </pc:spChg>
        <pc:spChg chg="mod">
          <ac:chgData name="Michelle van Dijk" userId="8c1a1173a9b31108" providerId="LiveId" clId="{A5AFE412-765D-41B3-BF4C-A7DE0B0B7F2C}" dt="2021-08-10T12:06:38.097" v="899" actId="403"/>
          <ac:spMkLst>
            <pc:docMk/>
            <pc:sldMk cId="3765702922" sldId="268"/>
            <ac:spMk id="24" creationId="{086220EC-15DF-4CDF-A9DE-4D4915876BCD}"/>
          </ac:spMkLst>
        </pc:spChg>
      </pc:sldChg>
      <pc:sldChg chg="addSp delSp modSp mod ord">
        <pc:chgData name="Michelle van Dijk" userId="8c1a1173a9b31108" providerId="LiveId" clId="{A5AFE412-765D-41B3-BF4C-A7DE0B0B7F2C}" dt="2021-08-10T12:26:39.958" v="1560" actId="404"/>
        <pc:sldMkLst>
          <pc:docMk/>
          <pc:sldMk cId="2974532711" sldId="269"/>
        </pc:sldMkLst>
        <pc:spChg chg="mod">
          <ac:chgData name="Michelle van Dijk" userId="8c1a1173a9b31108" providerId="LiveId" clId="{A5AFE412-765D-41B3-BF4C-A7DE0B0B7F2C}" dt="2021-08-10T12:06:44.663" v="901" actId="20577"/>
          <ac:spMkLst>
            <pc:docMk/>
            <pc:sldMk cId="2974532711" sldId="269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2:07:00.666" v="903"/>
          <ac:spMkLst>
            <pc:docMk/>
            <pc:sldMk cId="2974532711" sldId="269"/>
            <ac:spMk id="23" creationId="{0BB4A1BB-5F4C-4397-B0DC-5E37CA0C4E36}"/>
          </ac:spMkLst>
        </pc:spChg>
        <pc:spChg chg="mod">
          <ac:chgData name="Michelle van Dijk" userId="8c1a1173a9b31108" providerId="LiveId" clId="{A5AFE412-765D-41B3-BF4C-A7DE0B0B7F2C}" dt="2021-08-10T12:07:00.666" v="903"/>
          <ac:spMkLst>
            <pc:docMk/>
            <pc:sldMk cId="2974532711" sldId="269"/>
            <ac:spMk id="24" creationId="{9B7724B2-7372-40F0-AC5F-CE5EA1C467F7}"/>
          </ac:spMkLst>
        </pc:spChg>
        <pc:spChg chg="mod">
          <ac:chgData name="Michelle van Dijk" userId="8c1a1173a9b31108" providerId="LiveId" clId="{A5AFE412-765D-41B3-BF4C-A7DE0B0B7F2C}" dt="2021-08-10T12:07:00.666" v="903"/>
          <ac:spMkLst>
            <pc:docMk/>
            <pc:sldMk cId="2974532711" sldId="269"/>
            <ac:spMk id="26" creationId="{0E1FB260-37EE-4837-8E92-CE94771F57C7}"/>
          </ac:spMkLst>
        </pc:spChg>
        <pc:spChg chg="mod">
          <ac:chgData name="Michelle van Dijk" userId="8c1a1173a9b31108" providerId="LiveId" clId="{A5AFE412-765D-41B3-BF4C-A7DE0B0B7F2C}" dt="2021-08-10T12:07:00.666" v="903"/>
          <ac:spMkLst>
            <pc:docMk/>
            <pc:sldMk cId="2974532711" sldId="269"/>
            <ac:spMk id="27" creationId="{E97C2F90-96CC-4D9E-9D5B-EBC023053624}"/>
          </ac:spMkLst>
        </pc:spChg>
        <pc:spChg chg="mod">
          <ac:chgData name="Michelle van Dijk" userId="8c1a1173a9b31108" providerId="LiveId" clId="{A5AFE412-765D-41B3-BF4C-A7DE0B0B7F2C}" dt="2021-08-10T12:07:00.666" v="903"/>
          <ac:spMkLst>
            <pc:docMk/>
            <pc:sldMk cId="2974532711" sldId="269"/>
            <ac:spMk id="28" creationId="{3E985FD2-88FD-44E9-98DB-A34EE5522279}"/>
          </ac:spMkLst>
        </pc:spChg>
        <pc:spChg chg="mod">
          <ac:chgData name="Michelle van Dijk" userId="8c1a1173a9b31108" providerId="LiveId" clId="{A5AFE412-765D-41B3-BF4C-A7DE0B0B7F2C}" dt="2021-08-10T12:26:39.958" v="1560" actId="404"/>
          <ac:spMkLst>
            <pc:docMk/>
            <pc:sldMk cId="2974532711" sldId="269"/>
            <ac:spMk id="31" creationId="{D3D75959-FAAE-4E61-81DA-F68C61BC3F21}"/>
          </ac:spMkLst>
        </pc:spChg>
        <pc:spChg chg="mod">
          <ac:chgData name="Michelle van Dijk" userId="8c1a1173a9b31108" providerId="LiveId" clId="{A5AFE412-765D-41B3-BF4C-A7DE0B0B7F2C}" dt="2021-08-10T12:08:55.926" v="1004" actId="404"/>
          <ac:spMkLst>
            <pc:docMk/>
            <pc:sldMk cId="2974532711" sldId="269"/>
            <ac:spMk id="32" creationId="{A6828E88-A584-47F1-BE16-756FF7F0D645}"/>
          </ac:spMkLst>
        </pc:spChg>
        <pc:grpChg chg="del">
          <ac:chgData name="Michelle van Dijk" userId="8c1a1173a9b31108" providerId="LiveId" clId="{A5AFE412-765D-41B3-BF4C-A7DE0B0B7F2C}" dt="2021-08-10T12:07:00.164" v="902" actId="478"/>
          <ac:grpSpMkLst>
            <pc:docMk/>
            <pc:sldMk cId="2974532711" sldId="269"/>
            <ac:grpSpMk id="15" creationId="{09B7C335-412A-4C3D-A6CF-6450EB24FC52}"/>
          </ac:grpSpMkLst>
        </pc:grpChg>
        <pc:grpChg chg="add mod">
          <ac:chgData name="Michelle van Dijk" userId="8c1a1173a9b31108" providerId="LiveId" clId="{A5AFE412-765D-41B3-BF4C-A7DE0B0B7F2C}" dt="2021-08-10T12:07:00.666" v="903"/>
          <ac:grpSpMkLst>
            <pc:docMk/>
            <pc:sldMk cId="2974532711" sldId="269"/>
            <ac:grpSpMk id="22" creationId="{A1A0A8DF-425B-4DEA-876E-A46DE75FCD2F}"/>
          </ac:grpSpMkLst>
        </pc:grpChg>
      </pc:sldChg>
      <pc:sldChg chg="addSp delSp modSp mod ord">
        <pc:chgData name="Michelle van Dijk" userId="8c1a1173a9b31108" providerId="LiveId" clId="{A5AFE412-765D-41B3-BF4C-A7DE0B0B7F2C}" dt="2021-08-10T12:10:33.656" v="1024"/>
        <pc:sldMkLst>
          <pc:docMk/>
          <pc:sldMk cId="446242807" sldId="270"/>
        </pc:sldMkLst>
        <pc:spChg chg="mod">
          <ac:chgData name="Michelle van Dijk" userId="8c1a1173a9b31108" providerId="LiveId" clId="{A5AFE412-765D-41B3-BF4C-A7DE0B0B7F2C}" dt="2021-08-10T12:07:08.413" v="907" actId="20577"/>
          <ac:spMkLst>
            <pc:docMk/>
            <pc:sldMk cId="446242807" sldId="270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2:07:04.828" v="905"/>
          <ac:spMkLst>
            <pc:docMk/>
            <pc:sldMk cId="446242807" sldId="270"/>
            <ac:spMk id="21" creationId="{3C9EEA9A-ED26-477E-96BD-E1EA8202C197}"/>
          </ac:spMkLst>
        </pc:spChg>
        <pc:spChg chg="mod">
          <ac:chgData name="Michelle van Dijk" userId="8c1a1173a9b31108" providerId="LiveId" clId="{A5AFE412-765D-41B3-BF4C-A7DE0B0B7F2C}" dt="2021-08-10T12:07:04.828" v="905"/>
          <ac:spMkLst>
            <pc:docMk/>
            <pc:sldMk cId="446242807" sldId="270"/>
            <ac:spMk id="22" creationId="{5FA83412-2077-401F-96B9-D922A6F775DA}"/>
          </ac:spMkLst>
        </pc:spChg>
        <pc:spChg chg="mod">
          <ac:chgData name="Michelle van Dijk" userId="8c1a1173a9b31108" providerId="LiveId" clId="{A5AFE412-765D-41B3-BF4C-A7DE0B0B7F2C}" dt="2021-08-10T12:07:04.828" v="905"/>
          <ac:spMkLst>
            <pc:docMk/>
            <pc:sldMk cId="446242807" sldId="270"/>
            <ac:spMk id="23" creationId="{D1D8023F-619A-48DB-9A95-49FF44137DFF}"/>
          </ac:spMkLst>
        </pc:spChg>
        <pc:spChg chg="mod">
          <ac:chgData name="Michelle van Dijk" userId="8c1a1173a9b31108" providerId="LiveId" clId="{A5AFE412-765D-41B3-BF4C-A7DE0B0B7F2C}" dt="2021-08-10T12:07:04.828" v="905"/>
          <ac:spMkLst>
            <pc:docMk/>
            <pc:sldMk cId="446242807" sldId="270"/>
            <ac:spMk id="24" creationId="{B47CD4E9-5D8F-4327-B465-5924A2B4F355}"/>
          </ac:spMkLst>
        </pc:spChg>
        <pc:spChg chg="mod">
          <ac:chgData name="Michelle van Dijk" userId="8c1a1173a9b31108" providerId="LiveId" clId="{A5AFE412-765D-41B3-BF4C-A7DE0B0B7F2C}" dt="2021-08-10T12:07:04.828" v="905"/>
          <ac:spMkLst>
            <pc:docMk/>
            <pc:sldMk cId="446242807" sldId="270"/>
            <ac:spMk id="26" creationId="{7131AF81-8CDC-43A7-81A2-58F9D8EE5AE7}"/>
          </ac:spMkLst>
        </pc:spChg>
        <pc:spChg chg="del">
          <ac:chgData name="Michelle van Dijk" userId="8c1a1173a9b31108" providerId="LiveId" clId="{A5AFE412-765D-41B3-BF4C-A7DE0B0B7F2C}" dt="2021-08-10T12:09:40.182" v="1012" actId="478"/>
          <ac:spMkLst>
            <pc:docMk/>
            <pc:sldMk cId="446242807" sldId="270"/>
            <ac:spMk id="29" creationId="{66B2C20D-3608-45C3-B2AE-0AE19D124A4E}"/>
          </ac:spMkLst>
        </pc:spChg>
        <pc:spChg chg="add mod">
          <ac:chgData name="Michelle van Dijk" userId="8c1a1173a9b31108" providerId="LiveId" clId="{A5AFE412-765D-41B3-BF4C-A7DE0B0B7F2C}" dt="2021-08-10T12:09:40.802" v="1013"/>
          <ac:spMkLst>
            <pc:docMk/>
            <pc:sldMk cId="446242807" sldId="270"/>
            <ac:spMk id="30" creationId="{4384884E-53FC-4CA1-B2AD-31FC0815B7F3}"/>
          </ac:spMkLst>
        </pc:spChg>
        <pc:spChg chg="mod">
          <ac:chgData name="Michelle van Dijk" userId="8c1a1173a9b31108" providerId="LiveId" clId="{A5AFE412-765D-41B3-BF4C-A7DE0B0B7F2C}" dt="2021-08-10T12:10:16.707" v="1022" actId="20577"/>
          <ac:spMkLst>
            <pc:docMk/>
            <pc:sldMk cId="446242807" sldId="270"/>
            <ac:spMk id="31" creationId="{D3D75959-FAAE-4E61-81DA-F68C61BC3F21}"/>
          </ac:spMkLst>
        </pc:spChg>
        <pc:spChg chg="ord">
          <ac:chgData name="Michelle van Dijk" userId="8c1a1173a9b31108" providerId="LiveId" clId="{A5AFE412-765D-41B3-BF4C-A7DE0B0B7F2C}" dt="2021-08-10T12:09:43.798" v="1014" actId="166"/>
          <ac:spMkLst>
            <pc:docMk/>
            <pc:sldMk cId="446242807" sldId="270"/>
            <ac:spMk id="34" creationId="{A0684D6A-842E-4941-A9E0-CB2805583517}"/>
          </ac:spMkLst>
        </pc:spChg>
        <pc:grpChg chg="del">
          <ac:chgData name="Michelle van Dijk" userId="8c1a1173a9b31108" providerId="LiveId" clId="{A5AFE412-765D-41B3-BF4C-A7DE0B0B7F2C}" dt="2021-08-10T12:07:04.352" v="904" actId="478"/>
          <ac:grpSpMkLst>
            <pc:docMk/>
            <pc:sldMk cId="446242807" sldId="270"/>
            <ac:grpSpMk id="15" creationId="{ACA28C67-6A3A-464E-A5CC-35B216AAB004}"/>
          </ac:grpSpMkLst>
        </pc:grpChg>
        <pc:grpChg chg="add mod">
          <ac:chgData name="Michelle van Dijk" userId="8c1a1173a9b31108" providerId="LiveId" clId="{A5AFE412-765D-41B3-BF4C-A7DE0B0B7F2C}" dt="2021-08-10T12:07:04.828" v="905"/>
          <ac:grpSpMkLst>
            <pc:docMk/>
            <pc:sldMk cId="446242807" sldId="270"/>
            <ac:grpSpMk id="20" creationId="{C8DC94FB-9F29-4E8A-B0AC-762DA6F241A6}"/>
          </ac:grpSpMkLst>
        </pc:grpChg>
      </pc:sldChg>
      <pc:sldChg chg="modSp mod ord">
        <pc:chgData name="Michelle van Dijk" userId="8c1a1173a9b31108" providerId="LiveId" clId="{A5AFE412-765D-41B3-BF4C-A7DE0B0B7F2C}" dt="2021-08-10T12:10:33.656" v="1024"/>
        <pc:sldMkLst>
          <pc:docMk/>
          <pc:sldMk cId="1726408746" sldId="271"/>
        </pc:sldMkLst>
        <pc:spChg chg="mod">
          <ac:chgData name="Michelle van Dijk" userId="8c1a1173a9b31108" providerId="LiveId" clId="{A5AFE412-765D-41B3-BF4C-A7DE0B0B7F2C}" dt="2021-08-10T12:03:39.022" v="746" actId="20577"/>
          <ac:spMkLst>
            <pc:docMk/>
            <pc:sldMk cId="1726408746" sldId="271"/>
            <ac:spMk id="6" creationId="{2D6F38E8-A009-4AC2-9B48-E96B77158783}"/>
          </ac:spMkLst>
        </pc:spChg>
        <pc:spChg chg="mod">
          <ac:chgData name="Michelle van Dijk" userId="8c1a1173a9b31108" providerId="LiveId" clId="{A5AFE412-765D-41B3-BF4C-A7DE0B0B7F2C}" dt="2021-08-10T12:03:48.837" v="758" actId="20577"/>
          <ac:spMkLst>
            <pc:docMk/>
            <pc:sldMk cId="1726408746" sldId="271"/>
            <ac:spMk id="9" creationId="{4DF89CF9-6C12-40E4-9315-7CB1EF7EA31A}"/>
          </ac:spMkLst>
        </pc:spChg>
        <pc:spChg chg="mod">
          <ac:chgData name="Michelle van Dijk" userId="8c1a1173a9b31108" providerId="LiveId" clId="{A5AFE412-765D-41B3-BF4C-A7DE0B0B7F2C}" dt="2021-08-10T12:03:52.418" v="769" actId="20577"/>
          <ac:spMkLst>
            <pc:docMk/>
            <pc:sldMk cId="1726408746" sldId="271"/>
            <ac:spMk id="14" creationId="{7F35E1E1-9AE1-46B4-A593-6224EB1221DA}"/>
          </ac:spMkLst>
        </pc:spChg>
        <pc:spChg chg="mod">
          <ac:chgData name="Michelle van Dijk" userId="8c1a1173a9b31108" providerId="LiveId" clId="{A5AFE412-765D-41B3-BF4C-A7DE0B0B7F2C}" dt="2021-08-10T12:03:56.173" v="784" actId="20577"/>
          <ac:spMkLst>
            <pc:docMk/>
            <pc:sldMk cId="1726408746" sldId="271"/>
            <ac:spMk id="15" creationId="{5EB639BB-4086-4D8F-9BC4-0F111A2733FA}"/>
          </ac:spMkLst>
        </pc:spChg>
        <pc:spChg chg="mod">
          <ac:chgData name="Michelle van Dijk" userId="8c1a1173a9b31108" providerId="LiveId" clId="{A5AFE412-765D-41B3-BF4C-A7DE0B0B7F2C}" dt="2021-08-10T12:04:03.867" v="796" actId="20577"/>
          <ac:spMkLst>
            <pc:docMk/>
            <pc:sldMk cId="1726408746" sldId="271"/>
            <ac:spMk id="16" creationId="{F605CA46-5E52-407A-B8B9-94A054A6D38B}"/>
          </ac:spMkLst>
        </pc:spChg>
        <pc:spChg chg="mod">
          <ac:chgData name="Michelle van Dijk" userId="8c1a1173a9b31108" providerId="LiveId" clId="{A5AFE412-765D-41B3-BF4C-A7DE0B0B7F2C}" dt="2021-08-10T12:04:06.871" v="806" actId="20577"/>
          <ac:spMkLst>
            <pc:docMk/>
            <pc:sldMk cId="1726408746" sldId="271"/>
            <ac:spMk id="17" creationId="{3C38C828-3FC7-495F-99D9-968832A80640}"/>
          </ac:spMkLst>
        </pc:spChg>
      </pc:sldChg>
      <pc:sldChg chg="modSp mod">
        <pc:chgData name="Michelle van Dijk" userId="8c1a1173a9b31108" providerId="LiveId" clId="{A5AFE412-765D-41B3-BF4C-A7DE0B0B7F2C}" dt="2021-08-10T12:13:18.640" v="1116" actId="403"/>
        <pc:sldMkLst>
          <pc:docMk/>
          <pc:sldMk cId="3939038329" sldId="272"/>
        </pc:sldMkLst>
        <pc:spChg chg="mod">
          <ac:chgData name="Michelle van Dijk" userId="8c1a1173a9b31108" providerId="LiveId" clId="{A5AFE412-765D-41B3-BF4C-A7DE0B0B7F2C}" dt="2021-08-10T12:11:12.597" v="1033" actId="20577"/>
          <ac:spMkLst>
            <pc:docMk/>
            <pc:sldMk cId="3939038329" sldId="272"/>
            <ac:spMk id="9" creationId="{4DF89CF9-6C12-40E4-9315-7CB1EF7EA31A}"/>
          </ac:spMkLst>
        </pc:spChg>
        <pc:spChg chg="mod">
          <ac:chgData name="Michelle van Dijk" userId="8c1a1173a9b31108" providerId="LiveId" clId="{A5AFE412-765D-41B3-BF4C-A7DE0B0B7F2C}" dt="2021-08-10T12:11:17.933" v="1044" actId="20577"/>
          <ac:spMkLst>
            <pc:docMk/>
            <pc:sldMk cId="3939038329" sldId="272"/>
            <ac:spMk id="14" creationId="{7F35E1E1-9AE1-46B4-A593-6224EB1221DA}"/>
          </ac:spMkLst>
        </pc:spChg>
        <pc:spChg chg="mod">
          <ac:chgData name="Michelle van Dijk" userId="8c1a1173a9b31108" providerId="LiveId" clId="{A5AFE412-765D-41B3-BF4C-A7DE0B0B7F2C}" dt="2021-08-10T12:11:21.545" v="1054" actId="20577"/>
          <ac:spMkLst>
            <pc:docMk/>
            <pc:sldMk cId="3939038329" sldId="272"/>
            <ac:spMk id="15" creationId="{5EB639BB-4086-4D8F-9BC4-0F111A2733FA}"/>
          </ac:spMkLst>
        </pc:spChg>
        <pc:spChg chg="mod">
          <ac:chgData name="Michelle van Dijk" userId="8c1a1173a9b31108" providerId="LiveId" clId="{A5AFE412-765D-41B3-BF4C-A7DE0B0B7F2C}" dt="2021-08-10T12:11:31.966" v="1076" actId="20577"/>
          <ac:spMkLst>
            <pc:docMk/>
            <pc:sldMk cId="3939038329" sldId="272"/>
            <ac:spMk id="16" creationId="{F605CA46-5E52-407A-B8B9-94A054A6D38B}"/>
          </ac:spMkLst>
        </pc:spChg>
        <pc:spChg chg="mod">
          <ac:chgData name="Michelle van Dijk" userId="8c1a1173a9b31108" providerId="LiveId" clId="{A5AFE412-765D-41B3-BF4C-A7DE0B0B7F2C}" dt="2021-08-10T12:11:35.726" v="1088" actId="20577"/>
          <ac:spMkLst>
            <pc:docMk/>
            <pc:sldMk cId="3939038329" sldId="272"/>
            <ac:spMk id="17" creationId="{3C38C828-3FC7-495F-99D9-968832A80640}"/>
          </ac:spMkLst>
        </pc:spChg>
        <pc:spChg chg="mod">
          <ac:chgData name="Michelle van Dijk" userId="8c1a1173a9b31108" providerId="LiveId" clId="{A5AFE412-765D-41B3-BF4C-A7DE0B0B7F2C}" dt="2021-08-10T11:45:52.313" v="27" actId="313"/>
          <ac:spMkLst>
            <pc:docMk/>
            <pc:sldMk cId="3939038329" sldId="272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2:12:57.531" v="1101" actId="403"/>
          <ac:spMkLst>
            <pc:docMk/>
            <pc:sldMk cId="3939038329" sldId="272"/>
            <ac:spMk id="20" creationId="{07479475-43A9-419D-82FE-BE0B0190D33A}"/>
          </ac:spMkLst>
        </pc:spChg>
        <pc:spChg chg="mod">
          <ac:chgData name="Michelle van Dijk" userId="8c1a1173a9b31108" providerId="LiveId" clId="{A5AFE412-765D-41B3-BF4C-A7DE0B0B7F2C}" dt="2021-08-10T12:13:02.749" v="1105" actId="403"/>
          <ac:spMkLst>
            <pc:docMk/>
            <pc:sldMk cId="3939038329" sldId="272"/>
            <ac:spMk id="21" creationId="{BE6741B6-4C24-4DF3-8B0A-E189ECB12B81}"/>
          </ac:spMkLst>
        </pc:spChg>
        <pc:spChg chg="mod">
          <ac:chgData name="Michelle van Dijk" userId="8c1a1173a9b31108" providerId="LiveId" clId="{A5AFE412-765D-41B3-BF4C-A7DE0B0B7F2C}" dt="2021-08-10T12:13:07.285" v="1108" actId="403"/>
          <ac:spMkLst>
            <pc:docMk/>
            <pc:sldMk cId="3939038329" sldId="272"/>
            <ac:spMk id="22" creationId="{F20A2465-2CD0-450E-AEF9-8F0618E078C1}"/>
          </ac:spMkLst>
        </pc:spChg>
        <pc:spChg chg="mod">
          <ac:chgData name="Michelle van Dijk" userId="8c1a1173a9b31108" providerId="LiveId" clId="{A5AFE412-765D-41B3-BF4C-A7DE0B0B7F2C}" dt="2021-08-10T12:13:13.068" v="1112" actId="403"/>
          <ac:spMkLst>
            <pc:docMk/>
            <pc:sldMk cId="3939038329" sldId="272"/>
            <ac:spMk id="23" creationId="{15B9C979-044C-422E-91AE-95EEE4C461D4}"/>
          </ac:spMkLst>
        </pc:spChg>
        <pc:spChg chg="mod">
          <ac:chgData name="Michelle van Dijk" userId="8c1a1173a9b31108" providerId="LiveId" clId="{A5AFE412-765D-41B3-BF4C-A7DE0B0B7F2C}" dt="2021-08-10T12:13:18.640" v="1116" actId="403"/>
          <ac:spMkLst>
            <pc:docMk/>
            <pc:sldMk cId="3939038329" sldId="272"/>
            <ac:spMk id="24" creationId="{086220EC-15DF-4CDF-A9DE-4D4915876BCD}"/>
          </ac:spMkLst>
        </pc:spChg>
      </pc:sldChg>
      <pc:sldChg chg="addSp delSp modSp mod">
        <pc:chgData name="Michelle van Dijk" userId="8c1a1173a9b31108" providerId="LiveId" clId="{A5AFE412-765D-41B3-BF4C-A7DE0B0B7F2C}" dt="2021-08-10T12:14:52.855" v="1128" actId="6549"/>
        <pc:sldMkLst>
          <pc:docMk/>
          <pc:sldMk cId="2013940373" sldId="273"/>
        </pc:sldMkLst>
        <pc:spChg chg="mod">
          <ac:chgData name="Michelle van Dijk" userId="8c1a1173a9b31108" providerId="LiveId" clId="{A5AFE412-765D-41B3-BF4C-A7DE0B0B7F2C}" dt="2021-08-10T12:11:46.062" v="1090"/>
          <ac:spMkLst>
            <pc:docMk/>
            <pc:sldMk cId="2013940373" sldId="273"/>
            <ac:spMk id="16" creationId="{BB4A525A-414D-4956-8B6C-564D2EB92905}"/>
          </ac:spMkLst>
        </pc:spChg>
        <pc:spChg chg="mod">
          <ac:chgData name="Michelle van Dijk" userId="8c1a1173a9b31108" providerId="LiveId" clId="{A5AFE412-765D-41B3-BF4C-A7DE0B0B7F2C}" dt="2021-08-10T12:11:46.062" v="1090"/>
          <ac:spMkLst>
            <pc:docMk/>
            <pc:sldMk cId="2013940373" sldId="273"/>
            <ac:spMk id="17" creationId="{A828B318-F3C7-4EDE-9FD8-FB4209EDC62F}"/>
          </ac:spMkLst>
        </pc:spChg>
        <pc:spChg chg="mod">
          <ac:chgData name="Michelle van Dijk" userId="8c1a1173a9b31108" providerId="LiveId" clId="{A5AFE412-765D-41B3-BF4C-A7DE0B0B7F2C}" dt="2021-08-10T12:11:46.062" v="1090"/>
          <ac:spMkLst>
            <pc:docMk/>
            <pc:sldMk cId="2013940373" sldId="273"/>
            <ac:spMk id="18" creationId="{58EBEBB7-1264-4441-9EB9-8CBDB7B31BFA}"/>
          </ac:spMkLst>
        </pc:spChg>
        <pc:spChg chg="mod">
          <ac:chgData name="Michelle van Dijk" userId="8c1a1173a9b31108" providerId="LiveId" clId="{A5AFE412-765D-41B3-BF4C-A7DE0B0B7F2C}" dt="2021-08-10T11:45:52.923" v="28" actId="313"/>
          <ac:spMkLst>
            <pc:docMk/>
            <pc:sldMk cId="2013940373" sldId="273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2:11:46.062" v="1090"/>
          <ac:spMkLst>
            <pc:docMk/>
            <pc:sldMk cId="2013940373" sldId="273"/>
            <ac:spMk id="20" creationId="{26B2648D-F1B0-4125-BD60-64032F3D51A3}"/>
          </ac:spMkLst>
        </pc:spChg>
        <pc:spChg chg="mod">
          <ac:chgData name="Michelle van Dijk" userId="8c1a1173a9b31108" providerId="LiveId" clId="{A5AFE412-765D-41B3-BF4C-A7DE0B0B7F2C}" dt="2021-08-10T12:11:46.062" v="1090"/>
          <ac:spMkLst>
            <pc:docMk/>
            <pc:sldMk cId="2013940373" sldId="273"/>
            <ac:spMk id="21" creationId="{16020599-5629-4879-AEAF-F57BD00C5629}"/>
          </ac:spMkLst>
        </pc:spChg>
        <pc:spChg chg="mod">
          <ac:chgData name="Michelle van Dijk" userId="8c1a1173a9b31108" providerId="LiveId" clId="{A5AFE412-765D-41B3-BF4C-A7DE0B0B7F2C}" dt="2021-08-10T12:14:52.855" v="1128" actId="6549"/>
          <ac:spMkLst>
            <pc:docMk/>
            <pc:sldMk cId="2013940373" sldId="273"/>
            <ac:spMk id="31" creationId="{D3D75959-FAAE-4E61-81DA-F68C61BC3F21}"/>
          </ac:spMkLst>
        </pc:spChg>
        <pc:grpChg chg="add mod">
          <ac:chgData name="Michelle van Dijk" userId="8c1a1173a9b31108" providerId="LiveId" clId="{A5AFE412-765D-41B3-BF4C-A7DE0B0B7F2C}" dt="2021-08-10T12:11:46.062" v="1090"/>
          <ac:grpSpMkLst>
            <pc:docMk/>
            <pc:sldMk cId="2013940373" sldId="273"/>
            <ac:grpSpMk id="15" creationId="{F51DD9CC-A7A4-40B4-8043-E70B29BAA33A}"/>
          </ac:grpSpMkLst>
        </pc:grpChg>
        <pc:grpChg chg="del">
          <ac:chgData name="Michelle van Dijk" userId="8c1a1173a9b31108" providerId="LiveId" clId="{A5AFE412-765D-41B3-BF4C-A7DE0B0B7F2C}" dt="2021-08-10T12:11:45.566" v="1089" actId="478"/>
          <ac:grpSpMkLst>
            <pc:docMk/>
            <pc:sldMk cId="2013940373" sldId="273"/>
            <ac:grpSpMk id="22" creationId="{B0281C49-5C80-45EB-AB74-9A1E90AD194E}"/>
          </ac:grpSpMkLst>
        </pc:grpChg>
      </pc:sldChg>
      <pc:sldChg chg="addSp delSp modSp mod">
        <pc:chgData name="Michelle van Dijk" userId="8c1a1173a9b31108" providerId="LiveId" clId="{A5AFE412-765D-41B3-BF4C-A7DE0B0B7F2C}" dt="2021-08-10T12:16:20.432" v="1144" actId="403"/>
        <pc:sldMkLst>
          <pc:docMk/>
          <pc:sldMk cId="1237857464" sldId="274"/>
        </pc:sldMkLst>
        <pc:spChg chg="mod">
          <ac:chgData name="Michelle van Dijk" userId="8c1a1173a9b31108" providerId="LiveId" clId="{A5AFE412-765D-41B3-BF4C-A7DE0B0B7F2C}" dt="2021-08-10T12:11:51.252" v="1092"/>
          <ac:spMkLst>
            <pc:docMk/>
            <pc:sldMk cId="1237857464" sldId="274"/>
            <ac:spMk id="16" creationId="{5562F2FC-A151-442A-A034-F01F4DDC0081}"/>
          </ac:spMkLst>
        </pc:spChg>
        <pc:spChg chg="mod">
          <ac:chgData name="Michelle van Dijk" userId="8c1a1173a9b31108" providerId="LiveId" clId="{A5AFE412-765D-41B3-BF4C-A7DE0B0B7F2C}" dt="2021-08-10T12:11:51.252" v="1092"/>
          <ac:spMkLst>
            <pc:docMk/>
            <pc:sldMk cId="1237857464" sldId="274"/>
            <ac:spMk id="17" creationId="{72968A37-3C41-48A9-9EC1-9774B0A79483}"/>
          </ac:spMkLst>
        </pc:spChg>
        <pc:spChg chg="mod">
          <ac:chgData name="Michelle van Dijk" userId="8c1a1173a9b31108" providerId="LiveId" clId="{A5AFE412-765D-41B3-BF4C-A7DE0B0B7F2C}" dt="2021-08-10T12:11:51.252" v="1092"/>
          <ac:spMkLst>
            <pc:docMk/>
            <pc:sldMk cId="1237857464" sldId="274"/>
            <ac:spMk id="18" creationId="{562494A9-C475-4158-B2D6-39F24D523CC8}"/>
          </ac:spMkLst>
        </pc:spChg>
        <pc:spChg chg="mod">
          <ac:chgData name="Michelle van Dijk" userId="8c1a1173a9b31108" providerId="LiveId" clId="{A5AFE412-765D-41B3-BF4C-A7DE0B0B7F2C}" dt="2021-08-10T11:45:53.709" v="29" actId="313"/>
          <ac:spMkLst>
            <pc:docMk/>
            <pc:sldMk cId="1237857464" sldId="274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2:11:51.252" v="1092"/>
          <ac:spMkLst>
            <pc:docMk/>
            <pc:sldMk cId="1237857464" sldId="274"/>
            <ac:spMk id="27" creationId="{C27A5295-402D-4B3B-8FBF-AB79615CA9AA}"/>
          </ac:spMkLst>
        </pc:spChg>
        <pc:spChg chg="mod">
          <ac:chgData name="Michelle van Dijk" userId="8c1a1173a9b31108" providerId="LiveId" clId="{A5AFE412-765D-41B3-BF4C-A7DE0B0B7F2C}" dt="2021-08-10T12:11:51.252" v="1092"/>
          <ac:spMkLst>
            <pc:docMk/>
            <pc:sldMk cId="1237857464" sldId="274"/>
            <ac:spMk id="28" creationId="{A2CDACAA-29DF-41ED-9CB9-2D5C36B16ADF}"/>
          </ac:spMkLst>
        </pc:spChg>
        <pc:spChg chg="mod">
          <ac:chgData name="Michelle van Dijk" userId="8c1a1173a9b31108" providerId="LiveId" clId="{A5AFE412-765D-41B3-BF4C-A7DE0B0B7F2C}" dt="2021-08-10T12:15:47.439" v="1139" actId="403"/>
          <ac:spMkLst>
            <pc:docMk/>
            <pc:sldMk cId="1237857464" sldId="274"/>
            <ac:spMk id="29" creationId="{66B2C20D-3608-45C3-B2AE-0AE19D124A4E}"/>
          </ac:spMkLst>
        </pc:spChg>
        <pc:spChg chg="mod">
          <ac:chgData name="Michelle van Dijk" userId="8c1a1173a9b31108" providerId="LiveId" clId="{A5AFE412-765D-41B3-BF4C-A7DE0B0B7F2C}" dt="2021-08-10T12:16:20.432" v="1144" actId="403"/>
          <ac:spMkLst>
            <pc:docMk/>
            <pc:sldMk cId="1237857464" sldId="274"/>
            <ac:spMk id="31" creationId="{D3D75959-FAAE-4E61-81DA-F68C61BC3F21}"/>
          </ac:spMkLst>
        </pc:spChg>
        <pc:grpChg chg="add mod">
          <ac:chgData name="Michelle van Dijk" userId="8c1a1173a9b31108" providerId="LiveId" clId="{A5AFE412-765D-41B3-BF4C-A7DE0B0B7F2C}" dt="2021-08-10T12:11:51.252" v="1092"/>
          <ac:grpSpMkLst>
            <pc:docMk/>
            <pc:sldMk cId="1237857464" sldId="274"/>
            <ac:grpSpMk id="15" creationId="{9716DD89-AB9F-4B3A-A75E-0DB05CC73DBD}"/>
          </ac:grpSpMkLst>
        </pc:grpChg>
        <pc:grpChg chg="del">
          <ac:chgData name="Michelle van Dijk" userId="8c1a1173a9b31108" providerId="LiveId" clId="{A5AFE412-765D-41B3-BF4C-A7DE0B0B7F2C}" dt="2021-08-10T12:11:50.766" v="1091" actId="478"/>
          <ac:grpSpMkLst>
            <pc:docMk/>
            <pc:sldMk cId="1237857464" sldId="274"/>
            <ac:grpSpMk id="20" creationId="{729B4266-E2EA-403B-905D-DABB0F72E2AF}"/>
          </ac:grpSpMkLst>
        </pc:grpChg>
      </pc:sldChg>
      <pc:sldChg chg="modSp mod">
        <pc:chgData name="Michelle van Dijk" userId="8c1a1173a9b31108" providerId="LiveId" clId="{A5AFE412-765D-41B3-BF4C-A7DE0B0B7F2C}" dt="2021-08-10T12:17:22.559" v="1243" actId="20577"/>
        <pc:sldMkLst>
          <pc:docMk/>
          <pc:sldMk cId="1881636802" sldId="275"/>
        </pc:sldMkLst>
        <pc:spChg chg="mod">
          <ac:chgData name="Michelle van Dijk" userId="8c1a1173a9b31108" providerId="LiveId" clId="{A5AFE412-765D-41B3-BF4C-A7DE0B0B7F2C}" dt="2021-08-10T12:16:43.571" v="1187" actId="20577"/>
          <ac:spMkLst>
            <pc:docMk/>
            <pc:sldMk cId="1881636802" sldId="275"/>
            <ac:spMk id="6" creationId="{2D6F38E8-A009-4AC2-9B48-E96B77158783}"/>
          </ac:spMkLst>
        </pc:spChg>
        <pc:spChg chg="mod">
          <ac:chgData name="Michelle van Dijk" userId="8c1a1173a9b31108" providerId="LiveId" clId="{A5AFE412-765D-41B3-BF4C-A7DE0B0B7F2C}" dt="2021-08-10T12:16:55.583" v="1195" actId="20577"/>
          <ac:spMkLst>
            <pc:docMk/>
            <pc:sldMk cId="1881636802" sldId="275"/>
            <ac:spMk id="9" creationId="{4DF89CF9-6C12-40E4-9315-7CB1EF7EA31A}"/>
          </ac:spMkLst>
        </pc:spChg>
        <pc:spChg chg="mod">
          <ac:chgData name="Michelle van Dijk" userId="8c1a1173a9b31108" providerId="LiveId" clId="{A5AFE412-765D-41B3-BF4C-A7DE0B0B7F2C}" dt="2021-08-10T12:16:59.226" v="1207" actId="20577"/>
          <ac:spMkLst>
            <pc:docMk/>
            <pc:sldMk cId="1881636802" sldId="275"/>
            <ac:spMk id="14" creationId="{7F35E1E1-9AE1-46B4-A593-6224EB1221DA}"/>
          </ac:spMkLst>
        </pc:spChg>
        <pc:spChg chg="mod">
          <ac:chgData name="Michelle van Dijk" userId="8c1a1173a9b31108" providerId="LiveId" clId="{A5AFE412-765D-41B3-BF4C-A7DE0B0B7F2C}" dt="2021-08-10T12:17:06.264" v="1217" actId="20577"/>
          <ac:spMkLst>
            <pc:docMk/>
            <pc:sldMk cId="1881636802" sldId="275"/>
            <ac:spMk id="15" creationId="{5EB639BB-4086-4D8F-9BC4-0F111A2733FA}"/>
          </ac:spMkLst>
        </pc:spChg>
        <pc:spChg chg="mod">
          <ac:chgData name="Michelle van Dijk" userId="8c1a1173a9b31108" providerId="LiveId" clId="{A5AFE412-765D-41B3-BF4C-A7DE0B0B7F2C}" dt="2021-08-10T12:17:22.559" v="1243" actId="20577"/>
          <ac:spMkLst>
            <pc:docMk/>
            <pc:sldMk cId="1881636802" sldId="275"/>
            <ac:spMk id="16" creationId="{F605CA46-5E52-407A-B8B9-94A054A6D38B}"/>
          </ac:spMkLst>
        </pc:spChg>
        <pc:spChg chg="mod">
          <ac:chgData name="Michelle van Dijk" userId="8c1a1173a9b31108" providerId="LiveId" clId="{A5AFE412-765D-41B3-BF4C-A7DE0B0B7F2C}" dt="2021-08-10T12:17:19.893" v="1240" actId="20577"/>
          <ac:spMkLst>
            <pc:docMk/>
            <pc:sldMk cId="1881636802" sldId="275"/>
            <ac:spMk id="17" creationId="{3C38C828-3FC7-495F-99D9-968832A80640}"/>
          </ac:spMkLst>
        </pc:spChg>
      </pc:sldChg>
      <pc:sldChg chg="modSp mod">
        <pc:chgData name="Michelle van Dijk" userId="8c1a1173a9b31108" providerId="LiveId" clId="{A5AFE412-765D-41B3-BF4C-A7DE0B0B7F2C}" dt="2021-08-10T12:19:19.353" v="1329" actId="403"/>
        <pc:sldMkLst>
          <pc:docMk/>
          <pc:sldMk cId="3085314105" sldId="276"/>
        </pc:sldMkLst>
        <pc:spChg chg="mod">
          <ac:chgData name="Michelle van Dijk" userId="8c1a1173a9b31108" providerId="LiveId" clId="{A5AFE412-765D-41B3-BF4C-A7DE0B0B7F2C}" dt="2021-08-10T12:17:31.368" v="1251" actId="20577"/>
          <ac:spMkLst>
            <pc:docMk/>
            <pc:sldMk cId="3085314105" sldId="276"/>
            <ac:spMk id="9" creationId="{4DF89CF9-6C12-40E4-9315-7CB1EF7EA31A}"/>
          </ac:spMkLst>
        </pc:spChg>
        <pc:spChg chg="mod">
          <ac:chgData name="Michelle van Dijk" userId="8c1a1173a9b31108" providerId="LiveId" clId="{A5AFE412-765D-41B3-BF4C-A7DE0B0B7F2C}" dt="2021-08-10T12:17:35.093" v="1263" actId="20577"/>
          <ac:spMkLst>
            <pc:docMk/>
            <pc:sldMk cId="3085314105" sldId="276"/>
            <ac:spMk id="14" creationId="{7F35E1E1-9AE1-46B4-A593-6224EB1221DA}"/>
          </ac:spMkLst>
        </pc:spChg>
        <pc:spChg chg="mod">
          <ac:chgData name="Michelle van Dijk" userId="8c1a1173a9b31108" providerId="LiveId" clId="{A5AFE412-765D-41B3-BF4C-A7DE0B0B7F2C}" dt="2021-08-10T12:17:42.253" v="1277" actId="20577"/>
          <ac:spMkLst>
            <pc:docMk/>
            <pc:sldMk cId="3085314105" sldId="276"/>
            <ac:spMk id="15" creationId="{5EB639BB-4086-4D8F-9BC4-0F111A2733FA}"/>
          </ac:spMkLst>
        </pc:spChg>
        <pc:spChg chg="mod">
          <ac:chgData name="Michelle van Dijk" userId="8c1a1173a9b31108" providerId="LiveId" clId="{A5AFE412-765D-41B3-BF4C-A7DE0B0B7F2C}" dt="2021-08-10T12:17:47.498" v="1291" actId="20577"/>
          <ac:spMkLst>
            <pc:docMk/>
            <pc:sldMk cId="3085314105" sldId="276"/>
            <ac:spMk id="16" creationId="{F605CA46-5E52-407A-B8B9-94A054A6D38B}"/>
          </ac:spMkLst>
        </pc:spChg>
        <pc:spChg chg="mod">
          <ac:chgData name="Michelle van Dijk" userId="8c1a1173a9b31108" providerId="LiveId" clId="{A5AFE412-765D-41B3-BF4C-A7DE0B0B7F2C}" dt="2021-08-10T12:17:53.823" v="1304" actId="20577"/>
          <ac:spMkLst>
            <pc:docMk/>
            <pc:sldMk cId="3085314105" sldId="276"/>
            <ac:spMk id="17" creationId="{3C38C828-3FC7-495F-99D9-968832A80640}"/>
          </ac:spMkLst>
        </pc:spChg>
        <pc:spChg chg="mod">
          <ac:chgData name="Michelle van Dijk" userId="8c1a1173a9b31108" providerId="LiveId" clId="{A5AFE412-765D-41B3-BF4C-A7DE0B0B7F2C}" dt="2021-08-10T11:45:56.141" v="31" actId="313"/>
          <ac:spMkLst>
            <pc:docMk/>
            <pc:sldMk cId="3085314105" sldId="276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2:18:58.041" v="1313" actId="403"/>
          <ac:spMkLst>
            <pc:docMk/>
            <pc:sldMk cId="3085314105" sldId="276"/>
            <ac:spMk id="20" creationId="{07479475-43A9-419D-82FE-BE0B0190D33A}"/>
          </ac:spMkLst>
        </pc:spChg>
        <pc:spChg chg="mod">
          <ac:chgData name="Michelle van Dijk" userId="8c1a1173a9b31108" providerId="LiveId" clId="{A5AFE412-765D-41B3-BF4C-A7DE0B0B7F2C}" dt="2021-08-10T12:19:03.181" v="1317" actId="403"/>
          <ac:spMkLst>
            <pc:docMk/>
            <pc:sldMk cId="3085314105" sldId="276"/>
            <ac:spMk id="21" creationId="{BE6741B6-4C24-4DF3-8B0A-E189ECB12B81}"/>
          </ac:spMkLst>
        </pc:spChg>
        <pc:spChg chg="mod">
          <ac:chgData name="Michelle van Dijk" userId="8c1a1173a9b31108" providerId="LiveId" clId="{A5AFE412-765D-41B3-BF4C-A7DE0B0B7F2C}" dt="2021-08-10T12:19:08.832" v="1321" actId="403"/>
          <ac:spMkLst>
            <pc:docMk/>
            <pc:sldMk cId="3085314105" sldId="276"/>
            <ac:spMk id="22" creationId="{F20A2465-2CD0-450E-AEF9-8F0618E078C1}"/>
          </ac:spMkLst>
        </pc:spChg>
        <pc:spChg chg="mod">
          <ac:chgData name="Michelle van Dijk" userId="8c1a1173a9b31108" providerId="LiveId" clId="{A5AFE412-765D-41B3-BF4C-A7DE0B0B7F2C}" dt="2021-08-10T12:19:13.968" v="1325" actId="403"/>
          <ac:spMkLst>
            <pc:docMk/>
            <pc:sldMk cId="3085314105" sldId="276"/>
            <ac:spMk id="23" creationId="{15B9C979-044C-422E-91AE-95EEE4C461D4}"/>
          </ac:spMkLst>
        </pc:spChg>
        <pc:spChg chg="mod">
          <ac:chgData name="Michelle van Dijk" userId="8c1a1173a9b31108" providerId="LiveId" clId="{A5AFE412-765D-41B3-BF4C-A7DE0B0B7F2C}" dt="2021-08-10T12:19:19.353" v="1329" actId="403"/>
          <ac:spMkLst>
            <pc:docMk/>
            <pc:sldMk cId="3085314105" sldId="276"/>
            <ac:spMk id="24" creationId="{086220EC-15DF-4CDF-A9DE-4D4915876BCD}"/>
          </ac:spMkLst>
        </pc:spChg>
      </pc:sldChg>
      <pc:sldChg chg="addSp delSp modSp mod">
        <pc:chgData name="Michelle van Dijk" userId="8c1a1173a9b31108" providerId="LiveId" clId="{A5AFE412-765D-41B3-BF4C-A7DE0B0B7F2C}" dt="2021-08-10T12:20:34.104" v="1351" actId="404"/>
        <pc:sldMkLst>
          <pc:docMk/>
          <pc:sldMk cId="813471436" sldId="277"/>
        </pc:sldMkLst>
        <pc:spChg chg="mod">
          <ac:chgData name="Michelle van Dijk" userId="8c1a1173a9b31108" providerId="LiveId" clId="{A5AFE412-765D-41B3-BF4C-A7DE0B0B7F2C}" dt="2021-08-10T12:19:31.008" v="1331"/>
          <ac:spMkLst>
            <pc:docMk/>
            <pc:sldMk cId="813471436" sldId="277"/>
            <ac:spMk id="16" creationId="{01649B12-08EF-48CD-AD7F-317514F9BB8A}"/>
          </ac:spMkLst>
        </pc:spChg>
        <pc:spChg chg="mod">
          <ac:chgData name="Michelle van Dijk" userId="8c1a1173a9b31108" providerId="LiveId" clId="{A5AFE412-765D-41B3-BF4C-A7DE0B0B7F2C}" dt="2021-08-10T12:19:31.008" v="1331"/>
          <ac:spMkLst>
            <pc:docMk/>
            <pc:sldMk cId="813471436" sldId="277"/>
            <ac:spMk id="17" creationId="{30A6E4AC-ACDE-437C-A67B-DB93DFED1D6B}"/>
          </ac:spMkLst>
        </pc:spChg>
        <pc:spChg chg="mod">
          <ac:chgData name="Michelle van Dijk" userId="8c1a1173a9b31108" providerId="LiveId" clId="{A5AFE412-765D-41B3-BF4C-A7DE0B0B7F2C}" dt="2021-08-10T12:19:31.008" v="1331"/>
          <ac:spMkLst>
            <pc:docMk/>
            <pc:sldMk cId="813471436" sldId="277"/>
            <ac:spMk id="18" creationId="{4239BC39-B3DD-4CFB-A4F7-88BA147604E8}"/>
          </ac:spMkLst>
        </pc:spChg>
        <pc:spChg chg="mod">
          <ac:chgData name="Michelle van Dijk" userId="8c1a1173a9b31108" providerId="LiveId" clId="{A5AFE412-765D-41B3-BF4C-A7DE0B0B7F2C}" dt="2021-08-10T11:45:57.077" v="32" actId="313"/>
          <ac:spMkLst>
            <pc:docMk/>
            <pc:sldMk cId="813471436" sldId="277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2:19:31.008" v="1331"/>
          <ac:spMkLst>
            <pc:docMk/>
            <pc:sldMk cId="813471436" sldId="277"/>
            <ac:spMk id="20" creationId="{736B455F-3337-4499-BDAE-363A71250A64}"/>
          </ac:spMkLst>
        </pc:spChg>
        <pc:spChg chg="mod">
          <ac:chgData name="Michelle van Dijk" userId="8c1a1173a9b31108" providerId="LiveId" clId="{A5AFE412-765D-41B3-BF4C-A7DE0B0B7F2C}" dt="2021-08-10T12:19:31.008" v="1331"/>
          <ac:spMkLst>
            <pc:docMk/>
            <pc:sldMk cId="813471436" sldId="277"/>
            <ac:spMk id="21" creationId="{564F3BBA-19ED-4761-B0C1-77E7CBAB3830}"/>
          </ac:spMkLst>
        </pc:spChg>
        <pc:spChg chg="mod">
          <ac:chgData name="Michelle van Dijk" userId="8c1a1173a9b31108" providerId="LiveId" clId="{A5AFE412-765D-41B3-BF4C-A7DE0B0B7F2C}" dt="2021-08-10T12:20:34.104" v="1351" actId="404"/>
          <ac:spMkLst>
            <pc:docMk/>
            <pc:sldMk cId="813471436" sldId="277"/>
            <ac:spMk id="31" creationId="{D3D75959-FAAE-4E61-81DA-F68C61BC3F21}"/>
          </ac:spMkLst>
        </pc:spChg>
        <pc:spChg chg="mod">
          <ac:chgData name="Michelle van Dijk" userId="8c1a1173a9b31108" providerId="LiveId" clId="{A5AFE412-765D-41B3-BF4C-A7DE0B0B7F2C}" dt="2021-08-10T12:20:06.221" v="1344" actId="403"/>
          <ac:spMkLst>
            <pc:docMk/>
            <pc:sldMk cId="813471436" sldId="277"/>
            <ac:spMk id="32" creationId="{A6828E88-A584-47F1-BE16-756FF7F0D645}"/>
          </ac:spMkLst>
        </pc:spChg>
        <pc:grpChg chg="add mod">
          <ac:chgData name="Michelle van Dijk" userId="8c1a1173a9b31108" providerId="LiveId" clId="{A5AFE412-765D-41B3-BF4C-A7DE0B0B7F2C}" dt="2021-08-10T12:19:31.008" v="1331"/>
          <ac:grpSpMkLst>
            <pc:docMk/>
            <pc:sldMk cId="813471436" sldId="277"/>
            <ac:grpSpMk id="15" creationId="{C46FAA53-6CA9-4F7C-B6F7-2157D4C7648E}"/>
          </ac:grpSpMkLst>
        </pc:grpChg>
        <pc:grpChg chg="del">
          <ac:chgData name="Michelle van Dijk" userId="8c1a1173a9b31108" providerId="LiveId" clId="{A5AFE412-765D-41B3-BF4C-A7DE0B0B7F2C}" dt="2021-08-10T12:19:30.383" v="1330" actId="478"/>
          <ac:grpSpMkLst>
            <pc:docMk/>
            <pc:sldMk cId="813471436" sldId="277"/>
            <ac:grpSpMk id="22" creationId="{7B644AA1-3E68-458D-A870-BB4C6FF12681}"/>
          </ac:grpSpMkLst>
        </pc:grpChg>
      </pc:sldChg>
      <pc:sldChg chg="addSp delSp modSp mod">
        <pc:chgData name="Michelle van Dijk" userId="8c1a1173a9b31108" providerId="LiveId" clId="{A5AFE412-765D-41B3-BF4C-A7DE0B0B7F2C}" dt="2021-08-10T12:21:16.429" v="1362" actId="12"/>
        <pc:sldMkLst>
          <pc:docMk/>
          <pc:sldMk cId="110950016" sldId="278"/>
        </pc:sldMkLst>
        <pc:spChg chg="mod">
          <ac:chgData name="Michelle van Dijk" userId="8c1a1173a9b31108" providerId="LiveId" clId="{A5AFE412-765D-41B3-BF4C-A7DE0B0B7F2C}" dt="2021-08-10T12:19:35.293" v="1333"/>
          <ac:spMkLst>
            <pc:docMk/>
            <pc:sldMk cId="110950016" sldId="278"/>
            <ac:spMk id="16" creationId="{E22F9D3C-6335-4245-B0C5-264621245750}"/>
          </ac:spMkLst>
        </pc:spChg>
        <pc:spChg chg="mod">
          <ac:chgData name="Michelle van Dijk" userId="8c1a1173a9b31108" providerId="LiveId" clId="{A5AFE412-765D-41B3-BF4C-A7DE0B0B7F2C}" dt="2021-08-10T12:19:35.293" v="1333"/>
          <ac:spMkLst>
            <pc:docMk/>
            <pc:sldMk cId="110950016" sldId="278"/>
            <ac:spMk id="17" creationId="{C29EACD5-EF97-4A26-B326-2F5678945E9D}"/>
          </ac:spMkLst>
        </pc:spChg>
        <pc:spChg chg="mod">
          <ac:chgData name="Michelle van Dijk" userId="8c1a1173a9b31108" providerId="LiveId" clId="{A5AFE412-765D-41B3-BF4C-A7DE0B0B7F2C}" dt="2021-08-10T12:19:35.293" v="1333"/>
          <ac:spMkLst>
            <pc:docMk/>
            <pc:sldMk cId="110950016" sldId="278"/>
            <ac:spMk id="18" creationId="{6FE13C9E-CFB3-45C8-800E-1A353C77D839}"/>
          </ac:spMkLst>
        </pc:spChg>
        <pc:spChg chg="mod">
          <ac:chgData name="Michelle van Dijk" userId="8c1a1173a9b31108" providerId="LiveId" clId="{A5AFE412-765D-41B3-BF4C-A7DE0B0B7F2C}" dt="2021-08-10T11:45:59.253" v="33" actId="313"/>
          <ac:spMkLst>
            <pc:docMk/>
            <pc:sldMk cId="110950016" sldId="278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2:19:35.293" v="1333"/>
          <ac:spMkLst>
            <pc:docMk/>
            <pc:sldMk cId="110950016" sldId="278"/>
            <ac:spMk id="27" creationId="{D5CABC6C-C2C6-4C95-9B65-47ECB5E25F95}"/>
          </ac:spMkLst>
        </pc:spChg>
        <pc:spChg chg="mod">
          <ac:chgData name="Michelle van Dijk" userId="8c1a1173a9b31108" providerId="LiveId" clId="{A5AFE412-765D-41B3-BF4C-A7DE0B0B7F2C}" dt="2021-08-10T12:19:35.293" v="1333"/>
          <ac:spMkLst>
            <pc:docMk/>
            <pc:sldMk cId="110950016" sldId="278"/>
            <ac:spMk id="28" creationId="{34276AD9-0BB8-4B71-9F63-2FD67550E3A5}"/>
          </ac:spMkLst>
        </pc:spChg>
        <pc:spChg chg="add mod">
          <ac:chgData name="Michelle van Dijk" userId="8c1a1173a9b31108" providerId="LiveId" clId="{A5AFE412-765D-41B3-BF4C-A7DE0B0B7F2C}" dt="2021-08-10T12:20:43.097" v="1353"/>
          <ac:spMkLst>
            <pc:docMk/>
            <pc:sldMk cId="110950016" sldId="278"/>
            <ac:spMk id="29" creationId="{E1024CFE-BD91-4A48-BFB4-5D64CC88E4CC}"/>
          </ac:spMkLst>
        </pc:spChg>
        <pc:spChg chg="del">
          <ac:chgData name="Michelle van Dijk" userId="8c1a1173a9b31108" providerId="LiveId" clId="{A5AFE412-765D-41B3-BF4C-A7DE0B0B7F2C}" dt="2021-08-10T12:20:42.544" v="1352" actId="478"/>
          <ac:spMkLst>
            <pc:docMk/>
            <pc:sldMk cId="110950016" sldId="278"/>
            <ac:spMk id="30" creationId="{E0D15368-46E7-4460-BFCC-00BA33A480DA}"/>
          </ac:spMkLst>
        </pc:spChg>
        <pc:spChg chg="mod">
          <ac:chgData name="Michelle van Dijk" userId="8c1a1173a9b31108" providerId="LiveId" clId="{A5AFE412-765D-41B3-BF4C-A7DE0B0B7F2C}" dt="2021-08-10T12:21:16.429" v="1362" actId="12"/>
          <ac:spMkLst>
            <pc:docMk/>
            <pc:sldMk cId="110950016" sldId="278"/>
            <ac:spMk id="31" creationId="{D3D75959-FAAE-4E61-81DA-F68C61BC3F21}"/>
          </ac:spMkLst>
        </pc:spChg>
        <pc:spChg chg="ord">
          <ac:chgData name="Michelle van Dijk" userId="8c1a1173a9b31108" providerId="LiveId" clId="{A5AFE412-765D-41B3-BF4C-A7DE0B0B7F2C}" dt="2021-08-10T12:20:46.643" v="1354" actId="166"/>
          <ac:spMkLst>
            <pc:docMk/>
            <pc:sldMk cId="110950016" sldId="278"/>
            <ac:spMk id="34" creationId="{A0684D6A-842E-4941-A9E0-CB2805583517}"/>
          </ac:spMkLst>
        </pc:spChg>
        <pc:grpChg chg="add mod">
          <ac:chgData name="Michelle van Dijk" userId="8c1a1173a9b31108" providerId="LiveId" clId="{A5AFE412-765D-41B3-BF4C-A7DE0B0B7F2C}" dt="2021-08-10T12:19:35.293" v="1333"/>
          <ac:grpSpMkLst>
            <pc:docMk/>
            <pc:sldMk cId="110950016" sldId="278"/>
            <ac:grpSpMk id="15" creationId="{2633CE94-6186-4F58-B834-AE3097493D53}"/>
          </ac:grpSpMkLst>
        </pc:grpChg>
        <pc:grpChg chg="del">
          <ac:chgData name="Michelle van Dijk" userId="8c1a1173a9b31108" providerId="LiveId" clId="{A5AFE412-765D-41B3-BF4C-A7DE0B0B7F2C}" dt="2021-08-10T12:19:34.798" v="1332" actId="478"/>
          <ac:grpSpMkLst>
            <pc:docMk/>
            <pc:sldMk cId="110950016" sldId="278"/>
            <ac:grpSpMk id="20" creationId="{8BC7A857-49B1-4E4A-AD08-7F54124DED8E}"/>
          </ac:grpSpMkLst>
        </pc:grpChg>
      </pc:sldChg>
      <pc:sldChg chg="modSp mod">
        <pc:chgData name="Michelle van Dijk" userId="8c1a1173a9b31108" providerId="LiveId" clId="{A5AFE412-765D-41B3-BF4C-A7DE0B0B7F2C}" dt="2021-08-10T12:22:25.461" v="1465" actId="20577"/>
        <pc:sldMkLst>
          <pc:docMk/>
          <pc:sldMk cId="767312261" sldId="279"/>
        </pc:sldMkLst>
        <pc:spChg chg="mod">
          <ac:chgData name="Michelle van Dijk" userId="8c1a1173a9b31108" providerId="LiveId" clId="{A5AFE412-765D-41B3-BF4C-A7DE0B0B7F2C}" dt="2021-08-10T12:22:00.086" v="1415" actId="20577"/>
          <ac:spMkLst>
            <pc:docMk/>
            <pc:sldMk cId="767312261" sldId="279"/>
            <ac:spMk id="6" creationId="{2D6F38E8-A009-4AC2-9B48-E96B77158783}"/>
          </ac:spMkLst>
        </pc:spChg>
        <pc:spChg chg="mod">
          <ac:chgData name="Michelle van Dijk" userId="8c1a1173a9b31108" providerId="LiveId" clId="{A5AFE412-765D-41B3-BF4C-A7DE0B0B7F2C}" dt="2021-08-10T12:22:08.641" v="1426" actId="20577"/>
          <ac:spMkLst>
            <pc:docMk/>
            <pc:sldMk cId="767312261" sldId="279"/>
            <ac:spMk id="9" creationId="{4DF89CF9-6C12-40E4-9315-7CB1EF7EA31A}"/>
          </ac:spMkLst>
        </pc:spChg>
        <pc:spChg chg="mod">
          <ac:chgData name="Michelle van Dijk" userId="8c1a1173a9b31108" providerId="LiveId" clId="{A5AFE412-765D-41B3-BF4C-A7DE0B0B7F2C}" dt="2021-08-10T12:22:12.032" v="1435" actId="20577"/>
          <ac:spMkLst>
            <pc:docMk/>
            <pc:sldMk cId="767312261" sldId="279"/>
            <ac:spMk id="14" creationId="{7F35E1E1-9AE1-46B4-A593-6224EB1221DA}"/>
          </ac:spMkLst>
        </pc:spChg>
        <pc:spChg chg="mod">
          <ac:chgData name="Michelle van Dijk" userId="8c1a1173a9b31108" providerId="LiveId" clId="{A5AFE412-765D-41B3-BF4C-A7DE0B0B7F2C}" dt="2021-08-10T12:22:15.497" v="1445" actId="20577"/>
          <ac:spMkLst>
            <pc:docMk/>
            <pc:sldMk cId="767312261" sldId="279"/>
            <ac:spMk id="15" creationId="{5EB639BB-4086-4D8F-9BC4-0F111A2733FA}"/>
          </ac:spMkLst>
        </pc:spChg>
        <pc:spChg chg="mod">
          <ac:chgData name="Michelle van Dijk" userId="8c1a1173a9b31108" providerId="LiveId" clId="{A5AFE412-765D-41B3-BF4C-A7DE0B0B7F2C}" dt="2021-08-10T12:22:21.797" v="1453" actId="20577"/>
          <ac:spMkLst>
            <pc:docMk/>
            <pc:sldMk cId="767312261" sldId="279"/>
            <ac:spMk id="16" creationId="{F605CA46-5E52-407A-B8B9-94A054A6D38B}"/>
          </ac:spMkLst>
        </pc:spChg>
        <pc:spChg chg="mod">
          <ac:chgData name="Michelle van Dijk" userId="8c1a1173a9b31108" providerId="LiveId" clId="{A5AFE412-765D-41B3-BF4C-A7DE0B0B7F2C}" dt="2021-08-10T12:22:25.461" v="1465" actId="20577"/>
          <ac:spMkLst>
            <pc:docMk/>
            <pc:sldMk cId="767312261" sldId="279"/>
            <ac:spMk id="17" creationId="{3C38C828-3FC7-495F-99D9-968832A80640}"/>
          </ac:spMkLst>
        </pc:spChg>
      </pc:sldChg>
      <pc:sldChg chg="modSp mod">
        <pc:chgData name="Michelle van Dijk" userId="8c1a1173a9b31108" providerId="LiveId" clId="{A5AFE412-765D-41B3-BF4C-A7DE0B0B7F2C}" dt="2021-08-10T12:24:32.989" v="1547" actId="403"/>
        <pc:sldMkLst>
          <pc:docMk/>
          <pc:sldMk cId="3066774193" sldId="280"/>
        </pc:sldMkLst>
        <pc:spChg chg="mod">
          <ac:chgData name="Michelle van Dijk" userId="8c1a1173a9b31108" providerId="LiveId" clId="{A5AFE412-765D-41B3-BF4C-A7DE0B0B7F2C}" dt="2021-08-10T12:22:34.445" v="1479" actId="20577"/>
          <ac:spMkLst>
            <pc:docMk/>
            <pc:sldMk cId="3066774193" sldId="280"/>
            <ac:spMk id="9" creationId="{4DF89CF9-6C12-40E4-9315-7CB1EF7EA31A}"/>
          </ac:spMkLst>
        </pc:spChg>
        <pc:spChg chg="mod">
          <ac:chgData name="Michelle van Dijk" userId="8c1a1173a9b31108" providerId="LiveId" clId="{A5AFE412-765D-41B3-BF4C-A7DE0B0B7F2C}" dt="2021-08-10T12:22:43.582" v="1498" actId="20577"/>
          <ac:spMkLst>
            <pc:docMk/>
            <pc:sldMk cId="3066774193" sldId="280"/>
            <ac:spMk id="14" creationId="{7F35E1E1-9AE1-46B4-A593-6224EB1221DA}"/>
          </ac:spMkLst>
        </pc:spChg>
        <pc:spChg chg="mod">
          <ac:chgData name="Michelle van Dijk" userId="8c1a1173a9b31108" providerId="LiveId" clId="{A5AFE412-765D-41B3-BF4C-A7DE0B0B7F2C}" dt="2021-08-10T12:22:37.814" v="1489" actId="20577"/>
          <ac:spMkLst>
            <pc:docMk/>
            <pc:sldMk cId="3066774193" sldId="280"/>
            <ac:spMk id="15" creationId="{5EB639BB-4086-4D8F-9BC4-0F111A2733FA}"/>
          </ac:spMkLst>
        </pc:spChg>
        <pc:spChg chg="mod">
          <ac:chgData name="Michelle van Dijk" userId="8c1a1173a9b31108" providerId="LiveId" clId="{A5AFE412-765D-41B3-BF4C-A7DE0B0B7F2C}" dt="2021-08-10T12:22:47.193" v="1506" actId="20577"/>
          <ac:spMkLst>
            <pc:docMk/>
            <pc:sldMk cId="3066774193" sldId="280"/>
            <ac:spMk id="16" creationId="{F605CA46-5E52-407A-B8B9-94A054A6D38B}"/>
          </ac:spMkLst>
        </pc:spChg>
        <pc:spChg chg="mod">
          <ac:chgData name="Michelle van Dijk" userId="8c1a1173a9b31108" providerId="LiveId" clId="{A5AFE412-765D-41B3-BF4C-A7DE0B0B7F2C}" dt="2021-08-10T12:23:00.181" v="1518" actId="20577"/>
          <ac:spMkLst>
            <pc:docMk/>
            <pc:sldMk cId="3066774193" sldId="280"/>
            <ac:spMk id="17" creationId="{3C38C828-3FC7-495F-99D9-968832A80640}"/>
          </ac:spMkLst>
        </pc:spChg>
        <pc:spChg chg="mod">
          <ac:chgData name="Michelle van Dijk" userId="8c1a1173a9b31108" providerId="LiveId" clId="{A5AFE412-765D-41B3-BF4C-A7DE0B0B7F2C}" dt="2021-08-10T11:46:01.479" v="35" actId="313"/>
          <ac:spMkLst>
            <pc:docMk/>
            <pc:sldMk cId="3066774193" sldId="280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2:24:11.803" v="1531" actId="403"/>
          <ac:spMkLst>
            <pc:docMk/>
            <pc:sldMk cId="3066774193" sldId="280"/>
            <ac:spMk id="20" creationId="{07479475-43A9-419D-82FE-BE0B0190D33A}"/>
          </ac:spMkLst>
        </pc:spChg>
        <pc:spChg chg="mod">
          <ac:chgData name="Michelle van Dijk" userId="8c1a1173a9b31108" providerId="LiveId" clId="{A5AFE412-765D-41B3-BF4C-A7DE0B0B7F2C}" dt="2021-08-10T12:24:16.902" v="1535" actId="403"/>
          <ac:spMkLst>
            <pc:docMk/>
            <pc:sldMk cId="3066774193" sldId="280"/>
            <ac:spMk id="21" creationId="{BE6741B6-4C24-4DF3-8B0A-E189ECB12B81}"/>
          </ac:spMkLst>
        </pc:spChg>
        <pc:spChg chg="mod">
          <ac:chgData name="Michelle van Dijk" userId="8c1a1173a9b31108" providerId="LiveId" clId="{A5AFE412-765D-41B3-BF4C-A7DE0B0B7F2C}" dt="2021-08-10T12:24:21.865" v="1539" actId="403"/>
          <ac:spMkLst>
            <pc:docMk/>
            <pc:sldMk cId="3066774193" sldId="280"/>
            <ac:spMk id="22" creationId="{F20A2465-2CD0-450E-AEF9-8F0618E078C1}"/>
          </ac:spMkLst>
        </pc:spChg>
        <pc:spChg chg="mod">
          <ac:chgData name="Michelle van Dijk" userId="8c1a1173a9b31108" providerId="LiveId" clId="{A5AFE412-765D-41B3-BF4C-A7DE0B0B7F2C}" dt="2021-08-10T12:24:27.719" v="1543" actId="403"/>
          <ac:spMkLst>
            <pc:docMk/>
            <pc:sldMk cId="3066774193" sldId="280"/>
            <ac:spMk id="23" creationId="{15B9C979-044C-422E-91AE-95EEE4C461D4}"/>
          </ac:spMkLst>
        </pc:spChg>
        <pc:spChg chg="mod">
          <ac:chgData name="Michelle van Dijk" userId="8c1a1173a9b31108" providerId="LiveId" clId="{A5AFE412-765D-41B3-BF4C-A7DE0B0B7F2C}" dt="2021-08-10T12:24:32.989" v="1547" actId="403"/>
          <ac:spMkLst>
            <pc:docMk/>
            <pc:sldMk cId="3066774193" sldId="280"/>
            <ac:spMk id="24" creationId="{086220EC-15DF-4CDF-A9DE-4D4915876BCD}"/>
          </ac:spMkLst>
        </pc:spChg>
      </pc:sldChg>
      <pc:sldChg chg="addSp delSp modSp mod">
        <pc:chgData name="Michelle van Dijk" userId="8c1a1173a9b31108" providerId="LiveId" clId="{A5AFE412-765D-41B3-BF4C-A7DE0B0B7F2C}" dt="2021-08-10T12:26:04.934" v="1558" actId="14100"/>
        <pc:sldMkLst>
          <pc:docMk/>
          <pc:sldMk cId="3860715322" sldId="281"/>
        </pc:sldMkLst>
        <pc:spChg chg="mod">
          <ac:chgData name="Michelle van Dijk" userId="8c1a1173a9b31108" providerId="LiveId" clId="{A5AFE412-765D-41B3-BF4C-A7DE0B0B7F2C}" dt="2021-08-10T11:46:02.265" v="36" actId="313"/>
          <ac:spMkLst>
            <pc:docMk/>
            <pc:sldMk cId="3860715322" sldId="281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2:23:06.562" v="1520"/>
          <ac:spMkLst>
            <pc:docMk/>
            <pc:sldMk cId="3860715322" sldId="281"/>
            <ac:spMk id="23" creationId="{D961EFAF-7BEF-4E38-9C92-EAA4C6936846}"/>
          </ac:spMkLst>
        </pc:spChg>
        <pc:spChg chg="mod">
          <ac:chgData name="Michelle van Dijk" userId="8c1a1173a9b31108" providerId="LiveId" clId="{A5AFE412-765D-41B3-BF4C-A7DE0B0B7F2C}" dt="2021-08-10T12:23:06.562" v="1520"/>
          <ac:spMkLst>
            <pc:docMk/>
            <pc:sldMk cId="3860715322" sldId="281"/>
            <ac:spMk id="24" creationId="{F26A0CAC-D0A1-48F3-BD08-B98ECE91656B}"/>
          </ac:spMkLst>
        </pc:spChg>
        <pc:spChg chg="mod">
          <ac:chgData name="Michelle van Dijk" userId="8c1a1173a9b31108" providerId="LiveId" clId="{A5AFE412-765D-41B3-BF4C-A7DE0B0B7F2C}" dt="2021-08-10T12:23:06.562" v="1520"/>
          <ac:spMkLst>
            <pc:docMk/>
            <pc:sldMk cId="3860715322" sldId="281"/>
            <ac:spMk id="26" creationId="{B8DAB825-680A-4744-B980-D8821B90C438}"/>
          </ac:spMkLst>
        </pc:spChg>
        <pc:spChg chg="mod">
          <ac:chgData name="Michelle van Dijk" userId="8c1a1173a9b31108" providerId="LiveId" clId="{A5AFE412-765D-41B3-BF4C-A7DE0B0B7F2C}" dt="2021-08-10T12:23:06.562" v="1520"/>
          <ac:spMkLst>
            <pc:docMk/>
            <pc:sldMk cId="3860715322" sldId="281"/>
            <ac:spMk id="27" creationId="{FA90552D-B06B-42DD-8668-6EFA789A023D}"/>
          </ac:spMkLst>
        </pc:spChg>
        <pc:spChg chg="mod">
          <ac:chgData name="Michelle van Dijk" userId="8c1a1173a9b31108" providerId="LiveId" clId="{A5AFE412-765D-41B3-BF4C-A7DE0B0B7F2C}" dt="2021-08-10T12:23:06.562" v="1520"/>
          <ac:spMkLst>
            <pc:docMk/>
            <pc:sldMk cId="3860715322" sldId="281"/>
            <ac:spMk id="28" creationId="{06300921-A8DC-4B13-842B-6F489C9AEC74}"/>
          </ac:spMkLst>
        </pc:spChg>
        <pc:spChg chg="mod">
          <ac:chgData name="Michelle van Dijk" userId="8c1a1173a9b31108" providerId="LiveId" clId="{A5AFE412-765D-41B3-BF4C-A7DE0B0B7F2C}" dt="2021-08-10T12:26:04.934" v="1558" actId="14100"/>
          <ac:spMkLst>
            <pc:docMk/>
            <pc:sldMk cId="3860715322" sldId="281"/>
            <ac:spMk id="31" creationId="{D3D75959-FAAE-4E61-81DA-F68C61BC3F21}"/>
          </ac:spMkLst>
        </pc:spChg>
        <pc:spChg chg="mod">
          <ac:chgData name="Michelle van Dijk" userId="8c1a1173a9b31108" providerId="LiveId" clId="{A5AFE412-765D-41B3-BF4C-A7DE0B0B7F2C}" dt="2021-08-10T12:25:08.473" v="1549" actId="403"/>
          <ac:spMkLst>
            <pc:docMk/>
            <pc:sldMk cId="3860715322" sldId="281"/>
            <ac:spMk id="32" creationId="{A6828E88-A584-47F1-BE16-756FF7F0D645}"/>
          </ac:spMkLst>
        </pc:spChg>
        <pc:spChg chg="mod">
          <ac:chgData name="Michelle van Dijk" userId="8c1a1173a9b31108" providerId="LiveId" clId="{A5AFE412-765D-41B3-BF4C-A7DE0B0B7F2C}" dt="2021-08-10T12:25:20.109" v="1550" actId="6549"/>
          <ac:spMkLst>
            <pc:docMk/>
            <pc:sldMk cId="3860715322" sldId="281"/>
            <ac:spMk id="34" creationId="{A0684D6A-842E-4941-A9E0-CB2805583517}"/>
          </ac:spMkLst>
        </pc:spChg>
        <pc:grpChg chg="del">
          <ac:chgData name="Michelle van Dijk" userId="8c1a1173a9b31108" providerId="LiveId" clId="{A5AFE412-765D-41B3-BF4C-A7DE0B0B7F2C}" dt="2021-08-10T12:23:06.095" v="1519" actId="478"/>
          <ac:grpSpMkLst>
            <pc:docMk/>
            <pc:sldMk cId="3860715322" sldId="281"/>
            <ac:grpSpMk id="15" creationId="{AF091252-E2A3-4444-8788-491D39715032}"/>
          </ac:grpSpMkLst>
        </pc:grpChg>
        <pc:grpChg chg="add mod">
          <ac:chgData name="Michelle van Dijk" userId="8c1a1173a9b31108" providerId="LiveId" clId="{A5AFE412-765D-41B3-BF4C-A7DE0B0B7F2C}" dt="2021-08-10T12:23:06.562" v="1520"/>
          <ac:grpSpMkLst>
            <pc:docMk/>
            <pc:sldMk cId="3860715322" sldId="281"/>
            <ac:grpSpMk id="22" creationId="{37661510-F14F-4A59-9929-873FBEDE8A81}"/>
          </ac:grpSpMkLst>
        </pc:grpChg>
      </pc:sldChg>
      <pc:sldChg chg="addSp delSp modSp mod">
        <pc:chgData name="Michelle van Dijk" userId="8c1a1173a9b31108" providerId="LiveId" clId="{A5AFE412-765D-41B3-BF4C-A7DE0B0B7F2C}" dt="2021-08-10T12:27:49.936" v="1574" actId="14100"/>
        <pc:sldMkLst>
          <pc:docMk/>
          <pc:sldMk cId="3494696019" sldId="282"/>
        </pc:sldMkLst>
        <pc:spChg chg="mod">
          <ac:chgData name="Michelle van Dijk" userId="8c1a1173a9b31108" providerId="LiveId" clId="{A5AFE412-765D-41B3-BF4C-A7DE0B0B7F2C}" dt="2021-08-10T11:46:03.558" v="37" actId="313"/>
          <ac:spMkLst>
            <pc:docMk/>
            <pc:sldMk cId="3494696019" sldId="282"/>
            <ac:spMk id="19" creationId="{B4E92329-439A-4624-9FAB-4F5D7B95F9FB}"/>
          </ac:spMkLst>
        </pc:spChg>
        <pc:spChg chg="mod">
          <ac:chgData name="Michelle van Dijk" userId="8c1a1173a9b31108" providerId="LiveId" clId="{A5AFE412-765D-41B3-BF4C-A7DE0B0B7F2C}" dt="2021-08-10T12:23:11.050" v="1522"/>
          <ac:spMkLst>
            <pc:docMk/>
            <pc:sldMk cId="3494696019" sldId="282"/>
            <ac:spMk id="21" creationId="{04D2ABBB-B171-495D-A8B1-632B069D5E7A}"/>
          </ac:spMkLst>
        </pc:spChg>
        <pc:spChg chg="mod">
          <ac:chgData name="Michelle van Dijk" userId="8c1a1173a9b31108" providerId="LiveId" clId="{A5AFE412-765D-41B3-BF4C-A7DE0B0B7F2C}" dt="2021-08-10T12:23:11.050" v="1522"/>
          <ac:spMkLst>
            <pc:docMk/>
            <pc:sldMk cId="3494696019" sldId="282"/>
            <ac:spMk id="22" creationId="{7377E760-33A7-4111-8AAC-9AE383F3A213}"/>
          </ac:spMkLst>
        </pc:spChg>
        <pc:spChg chg="mod">
          <ac:chgData name="Michelle van Dijk" userId="8c1a1173a9b31108" providerId="LiveId" clId="{A5AFE412-765D-41B3-BF4C-A7DE0B0B7F2C}" dt="2021-08-10T12:23:11.050" v="1522"/>
          <ac:spMkLst>
            <pc:docMk/>
            <pc:sldMk cId="3494696019" sldId="282"/>
            <ac:spMk id="23" creationId="{E3113101-B39C-426D-9370-8A54AFFF9B4C}"/>
          </ac:spMkLst>
        </pc:spChg>
        <pc:spChg chg="mod">
          <ac:chgData name="Michelle van Dijk" userId="8c1a1173a9b31108" providerId="LiveId" clId="{A5AFE412-765D-41B3-BF4C-A7DE0B0B7F2C}" dt="2021-08-10T12:23:11.050" v="1522"/>
          <ac:spMkLst>
            <pc:docMk/>
            <pc:sldMk cId="3494696019" sldId="282"/>
            <ac:spMk id="24" creationId="{41783666-6796-44BD-BCF1-85F439A6B20F}"/>
          </ac:spMkLst>
        </pc:spChg>
        <pc:spChg chg="mod">
          <ac:chgData name="Michelle van Dijk" userId="8c1a1173a9b31108" providerId="LiveId" clId="{A5AFE412-765D-41B3-BF4C-A7DE0B0B7F2C}" dt="2021-08-10T12:23:11.050" v="1522"/>
          <ac:spMkLst>
            <pc:docMk/>
            <pc:sldMk cId="3494696019" sldId="282"/>
            <ac:spMk id="26" creationId="{458808C7-7138-4F23-865A-C29629295136}"/>
          </ac:spMkLst>
        </pc:spChg>
        <pc:spChg chg="mod">
          <ac:chgData name="Michelle van Dijk" userId="8c1a1173a9b31108" providerId="LiveId" clId="{A5AFE412-765D-41B3-BF4C-A7DE0B0B7F2C}" dt="2021-08-10T12:27:13.451" v="1566" actId="403"/>
          <ac:spMkLst>
            <pc:docMk/>
            <pc:sldMk cId="3494696019" sldId="282"/>
            <ac:spMk id="29" creationId="{2E3A8F51-6A58-4422-9673-4C8297C5038E}"/>
          </ac:spMkLst>
        </pc:spChg>
        <pc:spChg chg="mod">
          <ac:chgData name="Michelle van Dijk" userId="8c1a1173a9b31108" providerId="LiveId" clId="{A5AFE412-765D-41B3-BF4C-A7DE0B0B7F2C}" dt="2021-08-10T12:27:49.936" v="1574" actId="14100"/>
          <ac:spMkLst>
            <pc:docMk/>
            <pc:sldMk cId="3494696019" sldId="282"/>
            <ac:spMk id="31" creationId="{D3D75959-FAAE-4E61-81DA-F68C61BC3F21}"/>
          </ac:spMkLst>
        </pc:spChg>
        <pc:grpChg chg="del">
          <ac:chgData name="Michelle van Dijk" userId="8c1a1173a9b31108" providerId="LiveId" clId="{A5AFE412-765D-41B3-BF4C-A7DE0B0B7F2C}" dt="2021-08-10T12:23:10.245" v="1521" actId="478"/>
          <ac:grpSpMkLst>
            <pc:docMk/>
            <pc:sldMk cId="3494696019" sldId="282"/>
            <ac:grpSpMk id="15" creationId="{5B06E174-F56A-41EF-9A16-9D438C059759}"/>
          </ac:grpSpMkLst>
        </pc:grpChg>
        <pc:grpChg chg="add mod">
          <ac:chgData name="Michelle van Dijk" userId="8c1a1173a9b31108" providerId="LiveId" clId="{A5AFE412-765D-41B3-BF4C-A7DE0B0B7F2C}" dt="2021-08-10T12:23:11.050" v="1522"/>
          <ac:grpSpMkLst>
            <pc:docMk/>
            <pc:sldMk cId="3494696019" sldId="282"/>
            <ac:grpSpMk id="20" creationId="{A78D15F8-3436-499D-AD7F-277442A2ECF7}"/>
          </ac:grpSpMkLst>
        </pc:grpChg>
      </pc:sldChg>
      <pc:sldChg chg="del">
        <pc:chgData name="Michelle van Dijk" userId="8c1a1173a9b31108" providerId="LiveId" clId="{A5AFE412-765D-41B3-BF4C-A7DE0B0B7F2C}" dt="2021-08-10T11:45:06.196" v="12" actId="47"/>
        <pc:sldMkLst>
          <pc:docMk/>
          <pc:sldMk cId="2511825622" sldId="283"/>
        </pc:sldMkLst>
      </pc:sldChg>
      <pc:sldChg chg="del">
        <pc:chgData name="Michelle van Dijk" userId="8c1a1173a9b31108" providerId="LiveId" clId="{A5AFE412-765D-41B3-BF4C-A7DE0B0B7F2C}" dt="2021-08-10T11:45:06.196" v="12" actId="47"/>
        <pc:sldMkLst>
          <pc:docMk/>
          <pc:sldMk cId="2987085049" sldId="284"/>
        </pc:sldMkLst>
      </pc:sldChg>
      <pc:sldChg chg="del">
        <pc:chgData name="Michelle van Dijk" userId="8c1a1173a9b31108" providerId="LiveId" clId="{A5AFE412-765D-41B3-BF4C-A7DE0B0B7F2C}" dt="2021-08-10T11:45:06.196" v="12" actId="47"/>
        <pc:sldMkLst>
          <pc:docMk/>
          <pc:sldMk cId="3028009181" sldId="285"/>
        </pc:sldMkLst>
      </pc:sldChg>
      <pc:sldChg chg="del">
        <pc:chgData name="Michelle van Dijk" userId="8c1a1173a9b31108" providerId="LiveId" clId="{A5AFE412-765D-41B3-BF4C-A7DE0B0B7F2C}" dt="2021-08-10T11:45:06.196" v="12" actId="47"/>
        <pc:sldMkLst>
          <pc:docMk/>
          <pc:sldMk cId="3499819343" sldId="286"/>
        </pc:sldMkLst>
      </pc:sldChg>
      <pc:sldChg chg="modSp mod">
        <pc:chgData name="Michelle van Dijk" userId="8c1a1173a9b31108" providerId="LiveId" clId="{A5AFE412-765D-41B3-BF4C-A7DE0B0B7F2C}" dt="2021-08-10T11:45:02.902" v="11" actId="20577"/>
        <pc:sldMkLst>
          <pc:docMk/>
          <pc:sldMk cId="982881673" sldId="287"/>
        </pc:sldMkLst>
        <pc:spChg chg="mod">
          <ac:chgData name="Michelle van Dijk" userId="8c1a1173a9b31108" providerId="LiveId" clId="{A5AFE412-765D-41B3-BF4C-A7DE0B0B7F2C}" dt="2021-08-10T11:45:02.902" v="11" actId="20577"/>
          <ac:spMkLst>
            <pc:docMk/>
            <pc:sldMk cId="982881673" sldId="287"/>
            <ac:spMk id="3" creationId="{44CB730E-A015-4D1E-B548-F1BAF13E7438}"/>
          </ac:spMkLst>
        </pc:spChg>
      </pc:sldChg>
    </pc:docChg>
  </pc:docChgLst>
  <pc:docChgLst>
    <pc:chgData name="Michelle van Dijk" userId="8c1a1173a9b31108" providerId="LiveId" clId="{A64B1176-FF70-4667-9EB0-795088AC8689}"/>
    <pc:docChg chg="modSld">
      <pc:chgData name="Michelle van Dijk" userId="8c1a1173a9b31108" providerId="LiveId" clId="{A64B1176-FF70-4667-9EB0-795088AC8689}" dt="2021-12-30T10:17:45.392" v="1" actId="6549"/>
      <pc:docMkLst>
        <pc:docMk/>
      </pc:docMkLst>
      <pc:sldChg chg="modSp mod">
        <pc:chgData name="Michelle van Dijk" userId="8c1a1173a9b31108" providerId="LiveId" clId="{A64B1176-FF70-4667-9EB0-795088AC8689}" dt="2021-12-30T10:17:09.461" v="0" actId="6549"/>
        <pc:sldMkLst>
          <pc:docMk/>
          <pc:sldMk cId="1845055968" sldId="265"/>
        </pc:sldMkLst>
        <pc:spChg chg="mod">
          <ac:chgData name="Michelle van Dijk" userId="8c1a1173a9b31108" providerId="LiveId" clId="{A64B1176-FF70-4667-9EB0-795088AC8689}" dt="2021-12-30T10:17:09.461" v="0" actId="6549"/>
          <ac:spMkLst>
            <pc:docMk/>
            <pc:sldMk cId="1845055968" sldId="265"/>
            <ac:spMk id="31" creationId="{D3D75959-FAAE-4E61-81DA-F68C61BC3F21}"/>
          </ac:spMkLst>
        </pc:spChg>
      </pc:sldChg>
      <pc:sldChg chg="modSp mod">
        <pc:chgData name="Michelle van Dijk" userId="8c1a1173a9b31108" providerId="LiveId" clId="{A64B1176-FF70-4667-9EB0-795088AC8689}" dt="2021-12-30T10:17:45.392" v="1" actId="6549"/>
        <pc:sldMkLst>
          <pc:docMk/>
          <pc:sldMk cId="3494696019" sldId="282"/>
        </pc:sldMkLst>
        <pc:spChg chg="mod">
          <ac:chgData name="Michelle van Dijk" userId="8c1a1173a9b31108" providerId="LiveId" clId="{A64B1176-FF70-4667-9EB0-795088AC8689}" dt="2021-12-30T10:17:45.392" v="1" actId="6549"/>
          <ac:spMkLst>
            <pc:docMk/>
            <pc:sldMk cId="3494696019" sldId="282"/>
            <ac:spMk id="34" creationId="{A0684D6A-842E-4941-A9E0-CB280558351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10771F-C259-4C67-82DA-BF9A67A37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0D435D3-059B-460F-A589-F1228300E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0F2CB6-1DB8-45A9-8652-8D146E0F4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BED99F-C8F5-436B-922D-2F492DA97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CA42C6-E608-481C-BF53-4708E7248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67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0957E0-4E90-4712-97D0-B46C357F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C3E32D-8112-4D17-ACEB-604D15FBE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876DB9-6C03-4D42-9482-129F44373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1C2159-12BC-4346-84F4-77C2AC09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349768-07F4-43C1-81CF-DC28CDA65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654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BF2EC-1C31-4A60-AE29-0463B4251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71440C2-82FE-4672-AFEC-49B404060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1E2376-21B1-421E-BEE3-517D52C13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41BE73-9B94-48ED-A23E-CCB11638A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378495-67AD-4894-AB02-935BC5F00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3781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FA53F-2FFD-4B69-81E2-37731EAE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670E5C-9468-4CEC-AD2D-81F013EDA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F72F7A1-C87B-4291-9A54-21948B08D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3906F5F-B946-49E4-A57E-F354F053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CCAA30-1DE0-4882-ADA8-0A4FC286D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C67E3B-F4AD-4E3B-B864-3099ADAD0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5232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59BF7-1E1D-48D8-BDA3-BAD70B0D5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C9F381-962D-4DA5-8439-B53A821B3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B35E26D-AF33-46AB-87C7-9EAE50EB5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3C42331-D8BB-44FB-8B0F-8C566643B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F046E30-706F-4283-A885-99455A173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599517F-A31E-441A-9B5C-414DA76C4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5479096-DFA2-40F8-BBC3-9CE077927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97A9CE-D81F-45F6-A6BD-034177B28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09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4823E-2712-4018-94AB-BB0117F13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F5B5919-BC46-44B5-AABA-6A5B3686A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4A6B80D-6AE5-4CF6-A034-71F2B0C1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BD2AB16-AE4C-4A67-B904-22363FBE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5845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0C20B2A-9799-48C9-A548-F64776035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9C48A13-8643-44ED-8355-A396329F9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0FEF48A-AF90-4E65-A6F0-11E2FD550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65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86D236-65AF-4E6D-9FDE-314A82D2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9C65EE-4EBD-4CE7-95AC-B6C96D8E4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B2CDA1F-4D25-491D-BDF5-4C269C3FB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5774E3-CA16-452B-9823-EE976AF7B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7EFAB16-6914-449B-9DB0-0C039B518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71849A1-6EA5-4B2A-B559-174B5449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356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3C1EC-0BC5-4AE6-9777-F3C18147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28EFBDB-3D54-464D-BF2C-1A77F1CEF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A35211E-7324-49BB-838A-C7A384647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2950B69-4C36-4E46-9AED-D348A1A8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FCB4008-4D6E-4195-90C5-0F54E7D9B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D310799-EC16-4766-ACDB-FFA1538D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686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CA12CF-13FB-418F-BE15-7F0B74EE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F400173-4BF6-4B34-A044-D70A7338E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BB4BE9-CF41-42FB-90C2-CB7E7EEB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7AEDCE-989C-41D3-8DD0-D2915237D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F8AF87-8B00-451E-8675-DA4EFD5E6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337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369BFFF-5099-4B8A-9C93-AFAAE8B06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4DDB479-4A82-435F-94E1-E4581466A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FA2737-6396-4A8B-BD66-736290C58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A75C397-2609-435E-B70E-426D09AFA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23C1FE-600D-4F6C-9834-9FDAC0CEE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554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2C64D60-5AB0-4DBE-BFB9-3DFF0CDE3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8D7259-099D-4249-924D-7729F1BC4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2BD8D3-81FD-435F-B22E-B9446C917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B9303-5209-49CA-A35F-36F538038C0C}" type="datetimeFigureOut">
              <a:rPr lang="nl-NL" smtClean="0"/>
              <a:t>30-12-2021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4D3478-2B82-4213-88AE-6C279D561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954403B-2745-4965-91BD-5442B7773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FFB8E-458D-49E3-9DEF-6FF5BC22B2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138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44CB730E-A015-4D1E-B548-F1BAF13E7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4374"/>
            <a:ext cx="9144000" cy="2673626"/>
          </a:xfrm>
        </p:spPr>
        <p:txBody>
          <a:bodyPr>
            <a:normAutofit/>
          </a:bodyPr>
          <a:lstStyle/>
          <a:p>
            <a:r>
              <a:rPr lang="nl-NL" sz="2800" dirty="0"/>
              <a:t>serie 2, wiskunde:</a:t>
            </a:r>
          </a:p>
          <a:p>
            <a:r>
              <a:rPr lang="nl-NL" sz="2800" dirty="0"/>
              <a:t>lesdia’s met de begrippen </a:t>
            </a:r>
          </a:p>
          <a:p>
            <a:r>
              <a:rPr lang="nl-NL" sz="2800" dirty="0"/>
              <a:t>en de opdrachten spreken en schrijven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5DC01F4-7B7F-4C59-A1FF-D26449E0D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8474" y="1376357"/>
            <a:ext cx="6795051" cy="187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9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participeren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aanzienlijk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onderscheid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noodzakelijk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analyseren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2.1: </a:t>
            </a:r>
          </a:p>
          <a:p>
            <a:pPr algn="ctr"/>
            <a:r>
              <a:rPr lang="nl-NL" sz="3200" dirty="0"/>
              <a:t>Het nut van school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Wat is het nut van school?</a:t>
            </a:r>
          </a:p>
        </p:txBody>
      </p:sp>
    </p:spTree>
    <p:extLst>
      <p:ext uri="{BB962C8B-B14F-4D97-AF65-F5344CB8AC3E}">
        <p14:creationId xmlns:p14="http://schemas.microsoft.com/office/powerpoint/2010/main" val="1726408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participeren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aanzienlijk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onderscheid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noodzakelijk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analyseren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2.1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deelnemen aan iets, meedoen 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nogal groot, behoorlijk</a:t>
              </a:r>
              <a:endParaRPr lang="nl-NL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verschil </a:t>
              </a:r>
              <a:endParaRPr lang="nl-NL" sz="9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absoluut nodig, onmisbaar, essentieel </a:t>
              </a:r>
              <a:endParaRPr lang="nl-NL" sz="9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nauwkeurig onderzoeken, bestuderen, in onderdelen opdelen en oplossen</a:t>
              </a:r>
              <a:endParaRPr lang="nl-NL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02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2.1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belangrijkste doel van school is...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we dít niet zouden leren, dan...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snap dat jij dat belangrijk vindt, maar ik denk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Heb je nog meer argumenten voor jouw standpunt?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het belangrijkste wat je leert op school?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volgens jou het belangrijkst?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volgens ouders het belangrijkst, denk je?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volgens leraren het belangrijkst, denk je?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volgens politici het belangrijkst? 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A1A0A8DF-425B-4DEA-876E-A46DE75FCD2F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0BB4A1BB-5F4C-4397-B0DC-5E37CA0C4E36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participeren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9B7724B2-7372-40F0-AC5F-CE5EA1C467F7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aanzienlijk</a:t>
              </a:r>
              <a:endParaRPr lang="nl-NL" b="1" dirty="0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0E1FB260-37EE-4837-8E92-CE94771F57C7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onderscheid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E97C2F90-96CC-4D9E-9D5B-EBC023053624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noodzakelijk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3E985FD2-88FD-44E9-98DB-A34EE5522279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analyseren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4532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2.1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belangrijkste wat we op school leren, is...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we dit niet zouden leren, dan...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moeten ook andere vaardigheden leren, zoals ... , en...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Toch zijn die zaken voor mij minder belangrijk omdat...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Daarom is ... het primaire doel van onderwijs.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C8DC94FB-9F29-4E8A-B0AC-762DA6F241A6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3C9EEA9A-ED26-477E-96BD-E1EA8202C197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participeren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5FA83412-2077-401F-96B9-D922A6F775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aanzienlijk</a:t>
              </a:r>
              <a:endParaRPr lang="nl-NL" b="1" dirty="0"/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D1D8023F-619A-48DB-9A95-49FF44137DFF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onderscheid</a:t>
              </a:r>
              <a:endParaRPr lang="nl-NL" b="1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B47CD4E9-5D8F-4327-B465-5924A2B4F355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noodzakelijk</a:t>
              </a:r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7131AF81-8CDC-43A7-81A2-58F9D8EE5AE7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analyseren</a:t>
              </a:r>
            </a:p>
          </p:txBody>
        </p:sp>
      </p:grp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4384884E-53FC-4CA1-B2AD-31FC0815B7F3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het belangrijkste wat je leert op school?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volgens jou het belangrijkst?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volgens ouders het belangrijkst, denk je?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volgens leraren het belangrijkst, denk je?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volgens politici het belangrijkst? </a:t>
            </a: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242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impact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initiatief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tevergeefs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vermogen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interpreteren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2.2: </a:t>
            </a:r>
          </a:p>
          <a:p>
            <a:pPr algn="ctr"/>
            <a:r>
              <a:rPr lang="nl-NL" sz="3200" dirty="0"/>
              <a:t>Klimaatverandering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Klimaatverandering: wie betaalt?</a:t>
            </a:r>
          </a:p>
        </p:txBody>
      </p:sp>
    </p:spTree>
    <p:extLst>
      <p:ext uri="{BB962C8B-B14F-4D97-AF65-F5344CB8AC3E}">
        <p14:creationId xmlns:p14="http://schemas.microsoft.com/office/powerpoint/2010/main" val="128830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impact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initiatief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tevergeefs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vermogen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interpreteren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2.2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effect, invloed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eerste stap, voorstel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 niets, nutteloos, zonder resultaat </a:t>
              </a:r>
              <a:endParaRPr lang="nl-NL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kracht, de mogelijkheid om iets te doen, het kunnen </a:t>
              </a:r>
              <a:endParaRPr lang="nl-NL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verklaren, uitleggen, opvatten</a:t>
              </a:r>
              <a:endParaRPr lang="nl-NL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75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2.2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ben van mening dat 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sluit me aan bij jouw standpunt, maar ik wil toevoegen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Kun je dat toelichten met een voorbeeld?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Dit is mijn redenering en ik hoop dat ik jullie hiermee overtuigd heb.</a:t>
            </a:r>
            <a:endParaRPr lang="nl-NL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Om de klimaatverandering te beperken, moet iedereen zich aan strenge milieuregels houden, met boetes als je te veel vervuilt.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kunnen er toch niets meer aan doen, we moeten vooral geld besteden aan het herstellen na natuurrampen.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Om de klimaatverandering te beperken en schade te herstellen, moeten bedrijven en burgers meer belasting betalen.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 verwoord zelf je standpunt: 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41922BFF-3405-4926-A553-281F5C274EB0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0EE8E060-4FCA-46D9-AE88-E8D4CB6ADFA4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impact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16A94C29-78FF-4BAF-9DBA-CC107933F123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initiatief</a:t>
              </a:r>
              <a:endParaRPr lang="nl-NL" b="1" dirty="0"/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710AB88B-FD88-4C3B-B16D-5BCDC7D77007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tevergeefs</a:t>
              </a:r>
              <a:endParaRPr lang="nl-NL" b="1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4F211877-F5C8-4F3D-B232-E08D13317118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vermogen</a:t>
              </a:r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61446AE3-24EF-4E4B-A070-BDECF0A22784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interpreteren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6441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hoek: afgeronde hoeken 26">
            <a:extLst>
              <a:ext uri="{FF2B5EF4-FFF2-40B4-BE49-F238E27FC236}">
                <a16:creationId xmlns:a16="http://schemas.microsoft.com/office/drawing/2014/main" id="{26D78691-2862-4C19-84C5-A45BB1D2B94C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Om de klimaatverandering te beperken, moet iedereen zich aan strenge milieuregels houden, met boetes als je te veel vervuilt.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kunnen er toch niets meer aan doen, we moeten vooral geld besteden aan het herstellen na natuurrampen.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Om de klimaatverandering te beperken en schade te herstellen, moeten bedrijven en burgers meer belasting betalen.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 verwoord zelf je standpunt: ...</a:t>
            </a:r>
          </a:p>
        </p:txBody>
      </p:sp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2.2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volgende feiten zijn bekend: 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Niet alleen in Nederland speelt dit probleem, ook op andere plaatsen bedreigt de klimaatverandering het leven op aarde, bijvoorbeeld in 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Daarmee is aangetoond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Omdat eerdere plannen niet altijd werkten, denk ik dat we een stap verder moeten gaan.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Dat brengt mij bij mijn conclusie.</a:t>
            </a:r>
            <a:r>
              <a:rPr lang="nl-NL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5C858E4F-4F77-433B-A9EA-1255EA091BD3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A8674305-171A-4A74-B1E2-6F4A110E6F0F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impact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0B60154E-724D-45C6-967A-DAE3DABA1990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initiatief</a:t>
              </a:r>
              <a:endParaRPr lang="nl-NL" b="1" dirty="0"/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E95140AE-523F-4A0D-8714-BE39E59B17C7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tevergeefs</a:t>
              </a:r>
              <a:endParaRPr lang="nl-NL" b="1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7B1073BA-4A7F-44BD-8056-C6A442A97EF4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vermogen</a:t>
              </a:r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A2F8664C-5514-470B-BCB5-ECA4DA7253C5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interpreteren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3914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voorwaarde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preventie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systeem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integreren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controversieel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2.3: </a:t>
            </a:r>
          </a:p>
          <a:p>
            <a:pPr algn="ctr"/>
            <a:r>
              <a:rPr lang="nl-NL" sz="3200" dirty="0"/>
              <a:t>Misdaad en straf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Misdaad en straf: welke straf werkt?</a:t>
            </a:r>
          </a:p>
        </p:txBody>
      </p:sp>
    </p:spTree>
    <p:extLst>
      <p:ext uri="{BB962C8B-B14F-4D97-AF65-F5344CB8AC3E}">
        <p14:creationId xmlns:p14="http://schemas.microsoft.com/office/powerpoint/2010/main" val="2924084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voorwaarde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preventie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systeem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integreren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controversieel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2.3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vooraf gestelde eis, iets wat moet gebeuren voor iets anders mag en kan gebeuren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voorkoming, het voorkómen dat iets gebeurt</a:t>
              </a:r>
              <a:endParaRPr lang="nl-NL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ordening, structuur, geheel van afspraken, samenhang van zaken</a:t>
              </a:r>
              <a:endParaRPr lang="nl-NL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samengaan, ergens bij passen, bij een groep gaan horen, je zo ontwikkelen dat je in de samenleving past </a:t>
              </a:r>
              <a:endParaRPr lang="nl-NL" sz="6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omstreden, waar grote meningsverschillen over zijn, het roept discussie op</a:t>
              </a:r>
              <a:endParaRPr lang="nl-NL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99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2.3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we zwaarder straffen, dan is het gevolg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we het systeem van straffen niet wijzigen, dan verwacht ik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tegenstelling tot wat jij beweert, vind ik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 basis van deze voorbeelden concludeer ik dat...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Standpunt: We moeten in Nederland zwaarder straffen.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vóór het standpunt bent, vind je bijvoorbeeld dat drie jaar celstraf bij een gewelddadige overval niet genoeg is en dat Halt-straffen vervangen moeten worden door echte straffen.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tegen het standpunt bent, vind je dat in de situatie van een gewelddadige overval drie jaar celstraf voldoende is en dat Halt-straffen prima oplossingen zijn. 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81DBC91-6F68-4D1F-A6A7-657618BCC681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85716F73-4DF7-4A6C-84D7-6086A7F4287F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voorwaarde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54694443-8B21-48CE-806B-661E99E1D08F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preventie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5A192659-ABE3-44EB-AED9-B585A6E50EC8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systeem</a:t>
              </a:r>
              <a:endParaRPr lang="nl-NL" b="1" dirty="0"/>
            </a:p>
          </p:txBody>
        </p:sp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80947EDD-95A8-4F0A-8203-D7264E91901C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integreren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A37DF1F7-BDD9-457F-BD32-C1CDCE9B20EC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controversieel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5055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2.3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Nederlands rechtssysteem hanteert de volgende straffen: 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ben van mening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de eerste plaats vind ik dat omdat...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Ten tweede moeten we bedenken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tot slot is aangetoond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Kortom, 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41F67701-AE44-4B83-81BB-31C44AA36FEE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CBF08786-20E9-4F01-B0C3-F0B25B18E6CB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voorwaarde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C262E609-7E7A-4CE0-BE8D-C9212E3627DF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preventie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07A53974-C2D2-44FE-9697-A3DEDCEFC9AC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systeem</a:t>
              </a:r>
              <a:endParaRPr lang="nl-NL" b="1" dirty="0"/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AA380DD0-9DDE-4489-9253-404114B2D618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integreren</a:t>
              </a:r>
            </a:p>
          </p:txBody>
        </p:sp>
        <p:sp>
          <p:nvSpPr>
            <p:cNvPr id="29" name="Rechthoek: afgeronde hoeken 28">
              <a:extLst>
                <a:ext uri="{FF2B5EF4-FFF2-40B4-BE49-F238E27FC236}">
                  <a16:creationId xmlns:a16="http://schemas.microsoft.com/office/drawing/2014/main" id="{8F96A0C8-4CE9-4CCC-8C9D-7F35B26A280D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controversieel</a:t>
              </a:r>
            </a:p>
          </p:txBody>
        </p:sp>
      </p:grp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918917FD-0572-4746-9ACA-F3D9FDB0618C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Standpunt: We moeten in Nederland zwaarder straffen.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vóór het standpunt bent, vind je bijvoorbeeld dat drie jaar celstraf bij een gewelddadige overval niet genoeg is en dat Halt-straffen vervangen moeten worden door echte straffen.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tegen het standpunt bent, vind je dat in de situatie van een gewelddadige overval drie jaar celstraf voldoende is en dat Halt-straffen prima oplossingen zijn. </a:t>
            </a: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5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expliciet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constateren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wederzijds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het contrast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de revolutie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2.4: </a:t>
            </a:r>
          </a:p>
          <a:p>
            <a:pPr algn="ctr"/>
            <a:r>
              <a:rPr lang="nl-NL" sz="3200" dirty="0" err="1"/>
              <a:t>Sexting</a:t>
            </a:r>
            <a:endParaRPr lang="nl-NL" sz="3200" dirty="0"/>
          </a:p>
          <a:p>
            <a:pPr algn="ctr"/>
            <a:endParaRPr lang="nl-NL" sz="2800" dirty="0"/>
          </a:p>
          <a:p>
            <a:pPr algn="ctr"/>
            <a:r>
              <a:rPr lang="nl-NL" sz="3200" dirty="0" err="1"/>
              <a:t>Sexting</a:t>
            </a:r>
            <a:r>
              <a:rPr lang="nl-NL" sz="3200" dirty="0"/>
              <a:t> onder jongeren: verbieden?</a:t>
            </a:r>
          </a:p>
        </p:txBody>
      </p:sp>
    </p:spTree>
    <p:extLst>
      <p:ext uri="{BB962C8B-B14F-4D97-AF65-F5344CB8AC3E}">
        <p14:creationId xmlns:p14="http://schemas.microsoft.com/office/powerpoint/2010/main" val="2083713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expliciet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constateren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wederzijds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speculeren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contrast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2.4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duidelijk, nadrukkelijk, specifiek</a:t>
              </a:r>
              <a:endParaRPr lang="nl-NL" sz="9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vaststellen, opmerken</a:t>
              </a:r>
              <a:endParaRPr lang="nl-NL" sz="3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van beide zijden, van allebei, onderling, over en weer</a:t>
              </a:r>
              <a:endParaRPr lang="nl-NL" sz="16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gissen, raden, gokken, invullen zonder het te weten 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duidelijke tegenstelling, groot verschil</a:t>
              </a: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38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2.4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</a:t>
            </a:r>
            <a:r>
              <a:rPr lang="nl-NL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sexting</a:t>
            </a: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verboden wordt, dan...</a:t>
            </a:r>
          </a:p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Dit is alleen zo wanneer aan de volgende voorwaarden voldaan is: ten eerste ... </a:t>
            </a:r>
          </a:p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Je hebt het volgende gezegd: ... Kun je dat verder toelichten?</a:t>
            </a:r>
          </a:p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begrijp de gevolgen die je noemt. Maar hoe voorkom je dat ...?</a:t>
            </a:r>
          </a:p>
          <a:p>
            <a:pPr>
              <a:lnSpc>
                <a:spcPct val="107000"/>
              </a:lnSpc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je dit allemaal overweegt, wat is dan jouw conclusie?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een socratisch gesprek zijn geen standpunten, maar vragen.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a typeface="Calibri" panose="020F0502020204030204" pitchFamily="34" charset="0"/>
                <a:cs typeface="Times New Roman" panose="02020603050405020304" pitchFamily="18" charset="0"/>
              </a:rPr>
              <a:t>Kijk in het lesmateriaal!</a:t>
            </a:r>
            <a:endParaRPr lang="nl-NL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51DD9CC-A7A4-40B4-8043-E70B29BAA33A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BB4A525A-414D-4956-8B6C-564D2EB92905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expliciet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A828B318-F3C7-4EDE-9FD8-FB4209EDC62F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constateren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58EBEBB7-1264-4441-9EB9-8CBDB7B31B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wederzijds</a:t>
              </a:r>
              <a:endParaRPr lang="nl-NL" b="1" dirty="0"/>
            </a:p>
          </p:txBody>
        </p:sp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26B2648D-F1B0-4125-BD60-64032F3D51A3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speculeren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16020599-5629-4879-AEAF-F57BD00C5629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contrast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3940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2.4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067503"/>
            <a:ext cx="6769325" cy="25119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noemen het </a:t>
            </a:r>
            <a:r>
              <a:rPr lang="nl-NL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sexting</a:t>
            </a: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wanneer mensen...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Sexting</a:t>
            </a: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kan een belangrijk onderdeel zijn voor de seksuele ontwikkeling van tieners, omdat...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is allereerst belangrijk dat tieners/ouders beseffen dat... Ten tweede moet iedereen weten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Een gevolg hiervan kan zijn 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Mijn conclusie is dan ook dat...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66B2C20D-3608-45C3-B2AE-0AE19D124A4E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is </a:t>
            </a:r>
            <a:r>
              <a:rPr lang="nl-NL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sexting</a:t>
            </a: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Hoe kan het leuk en veilig gebeuren?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móeten tieners weten?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móeten ouders en leraren weten?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 vind jij van straffen voor </a:t>
            </a:r>
            <a:r>
              <a:rPr lang="nl-NL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sexting</a:t>
            </a: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nl-NL" sz="5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9716DD89-AB9F-4B3A-A75E-0DB05CC73DB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5562F2FC-A151-442A-A034-F01F4DDC0081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expliciet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72968A37-3C41-48A9-9EC1-9774B0A79483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constateren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562494A9-C475-4158-B2D6-39F24D523CC8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wederzijds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C27A5295-402D-4B3B-8FBF-AB79615CA9AA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speculeren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A2CDACAA-29DF-41ED-9CB9-2D5C36B16ADF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contrast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7857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naarmate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structuur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wijten aan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de prioriteit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het criterium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2.5: </a:t>
            </a:r>
          </a:p>
          <a:p>
            <a:pPr algn="ctr"/>
            <a:r>
              <a:rPr lang="nl-NL" sz="3200" dirty="0"/>
              <a:t>Bijbanen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Een bijbaan naast school: goed idee?</a:t>
            </a:r>
          </a:p>
        </p:txBody>
      </p:sp>
    </p:spTree>
    <p:extLst>
      <p:ext uri="{BB962C8B-B14F-4D97-AF65-F5344CB8AC3E}">
        <p14:creationId xmlns:p14="http://schemas.microsoft.com/office/powerpoint/2010/main" val="1881636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naarmate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structuur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wijten aan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prioriteit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criterium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2.5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in de mate dat, in verhouding tot, </a:t>
              </a:r>
              <a:r>
                <a:rPr lang="nl-NL" sz="2800" i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denk ook aan:</a:t>
              </a: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hoe... hoe, of des te ... des te ...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inrichting, bouw, organisatie, constructie</a:t>
              </a:r>
              <a:endParaRPr lang="nl-NL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toeschrijven aan, is veroorzaakt door, zeggen dat iets negatiefs komt door... </a:t>
              </a:r>
              <a:endParaRPr lang="nl-NL" sz="16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voorrang, iets wat voorrang heeft </a:t>
              </a:r>
              <a:endParaRPr lang="nl-NL" sz="16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eis, voorwaarde, richtlijn </a:t>
              </a:r>
              <a:endParaRPr lang="nl-NL" sz="9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14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2.5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Naar onze mening kunnen jongeren...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Dat zal ik nu namens mijn groepje beargumenteren.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Kun je aantonen dat deze gevolgen (wel/níet) door de bijbaan veroorzaakt worden?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denk dat jullie een belangrijk voordeel/nadeel over het hoofd zien. 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School krijgt altijd voorrang en jongeren mogen alleen in vakanties werken.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Een bijbaan is goed voor jongeren, dat zouden juist meer jongeren moeten doen. 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C46FAA53-6CA9-4F7C-B6F7-2157D4C7648E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01649B12-08EF-48CD-AD7F-317514F9BB8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naarmate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0A6E4AC-ACDE-437C-A67B-DB93DFED1D6B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structuur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4239BC39-B3DD-4CFB-A4F7-88BA147604E8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wijten aan</a:t>
              </a:r>
              <a:endParaRPr lang="nl-NL" b="1" dirty="0"/>
            </a:p>
          </p:txBody>
        </p:sp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736B455F-3337-4499-BDAE-363A71250A64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prioriteit</a:t>
              </a: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564F3BBA-19ED-4761-B0C1-77E7CBAB383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criterium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3471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2.5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ben van mening dat...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is het allerbelangrijkste dat jongeren leren...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Bedenk bijvoorbeeld eens wat er gebeurt als...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Zo kom ik tot de volgende conclusie: 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2633CE94-6186-4F58-B834-AE3097493D53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E22F9D3C-6335-4245-B0C5-264621245750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naarmate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C29EACD5-EF97-4A26-B326-2F5678945E9D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structuur</a:t>
              </a:r>
              <a:endParaRPr lang="nl-NL" b="1" dirty="0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6FE13C9E-CFB3-45C8-800E-1A353C77D839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wijten aan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D5CABC6C-C2C6-4C95-9B65-47ECB5E25F95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prioriteit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34276AD9-0BB8-4B71-9F63-2FD67550E3A5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het criterium</a:t>
              </a:r>
            </a:p>
          </p:txBody>
        </p:sp>
      </p:grp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E1024CFE-BD91-4A48-BFB4-5D64CC88E4CC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School krijgt altijd voorrang en jongeren mogen alleen in vakanties werken.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Een bijbaan is goed voor jongeren, dat zouden juist meer jongeren moeten doen. </a:t>
            </a: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standpunten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0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59D3C741-3B3F-4A63-B918-6B907D06ED40}"/>
              </a:ext>
            </a:extLst>
          </p:cNvPr>
          <p:cNvGrpSpPr/>
          <p:nvPr/>
        </p:nvGrpSpPr>
        <p:grpSpPr>
          <a:xfrm>
            <a:off x="1523999" y="3760082"/>
            <a:ext cx="9144002" cy="2561155"/>
            <a:chOff x="1780632" y="3429000"/>
            <a:chExt cx="9144002" cy="2561155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1780632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integendeel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4991543" y="342900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verwerven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8202454" y="3444137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interactie</a:t>
              </a:r>
              <a:endParaRPr lang="nl-NL" b="1" dirty="0"/>
            </a:p>
          </p:txBody>
        </p: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916782E7-AC1F-4DEC-8B51-99E9798B7A45}"/>
                </a:ext>
              </a:extLst>
            </p:cNvPr>
            <p:cNvGrpSpPr/>
            <p:nvPr/>
          </p:nvGrpSpPr>
          <p:grpSpPr>
            <a:xfrm>
              <a:off x="3386087" y="4886569"/>
              <a:ext cx="5933091" cy="1103586"/>
              <a:chOff x="1780632" y="3867065"/>
              <a:chExt cx="5933091" cy="1103586"/>
            </a:xfrm>
          </p:grpSpPr>
          <p:sp>
            <p:nvSpPr>
              <p:cNvPr id="16" name="Rechthoek: afgeronde hoeken 15">
                <a:extLst>
                  <a:ext uri="{FF2B5EF4-FFF2-40B4-BE49-F238E27FC236}">
                    <a16:creationId xmlns:a16="http://schemas.microsoft.com/office/drawing/2014/main" id="{F605CA46-5E52-407A-B8B9-94A054A6D38B}"/>
                  </a:ext>
                </a:extLst>
              </p:cNvPr>
              <p:cNvSpPr/>
              <p:nvPr/>
            </p:nvSpPr>
            <p:spPr>
              <a:xfrm>
                <a:off x="1780632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b="1" dirty="0"/>
                  <a:t>variëren</a:t>
                </a:r>
              </a:p>
            </p:txBody>
          </p:sp>
          <p:sp>
            <p:nvSpPr>
              <p:cNvPr id="17" name="Rechthoek: afgeronde hoeken 16">
                <a:extLst>
                  <a:ext uri="{FF2B5EF4-FFF2-40B4-BE49-F238E27FC236}">
                    <a16:creationId xmlns:a16="http://schemas.microsoft.com/office/drawing/2014/main" id="{3C38C828-3FC7-495F-99D9-968832A80640}"/>
                  </a:ext>
                </a:extLst>
              </p:cNvPr>
              <p:cNvSpPr/>
              <p:nvPr/>
            </p:nvSpPr>
            <p:spPr>
              <a:xfrm>
                <a:off x="4991543" y="3867065"/>
                <a:ext cx="2722180" cy="1103586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2750" b="1" dirty="0"/>
                  <a:t>het principe</a:t>
                </a:r>
              </a:p>
            </p:txBody>
          </p:sp>
        </p:grp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2D6F38E8-A009-4AC2-9B48-E96B77158783}"/>
              </a:ext>
            </a:extLst>
          </p:cNvPr>
          <p:cNvSpPr/>
          <p:nvPr/>
        </p:nvSpPr>
        <p:spPr>
          <a:xfrm>
            <a:off x="1523999" y="869724"/>
            <a:ext cx="9144003" cy="2213057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Les 2.6: </a:t>
            </a:r>
          </a:p>
          <a:p>
            <a:pPr algn="ctr"/>
            <a:r>
              <a:rPr lang="nl-NL" sz="3200" dirty="0"/>
              <a:t>Taal leren</a:t>
            </a:r>
          </a:p>
          <a:p>
            <a:pPr algn="ctr"/>
            <a:endParaRPr lang="nl-NL" sz="2800" dirty="0"/>
          </a:p>
          <a:p>
            <a:pPr algn="ctr"/>
            <a:r>
              <a:rPr lang="nl-NL" sz="3200" dirty="0"/>
              <a:t>Wat is de beste manier om een taal te leren?</a:t>
            </a:r>
          </a:p>
        </p:txBody>
      </p:sp>
    </p:spTree>
    <p:extLst>
      <p:ext uri="{BB962C8B-B14F-4D97-AF65-F5344CB8AC3E}">
        <p14:creationId xmlns:p14="http://schemas.microsoft.com/office/powerpoint/2010/main" val="767312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begrippen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EB73A83-E9EE-40EE-955D-AC4AA34BDC5D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4DF89CF9-6C12-40E4-9315-7CB1EF7EA31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integendeel</a:t>
              </a: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7F35E1E1-9AE1-46B4-A593-6224EB1221DA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verwerven</a:t>
              </a:r>
              <a:endParaRPr lang="nl-NL" b="1" dirty="0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EB639BB-4086-4D8F-9BC4-0F111A2733FA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interactie</a:t>
              </a:r>
              <a:endParaRPr lang="nl-NL" b="1" dirty="0"/>
            </a:p>
          </p:txBody>
        </p:sp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F605CA46-5E52-407A-B8B9-94A054A6D38B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variëren</a:t>
              </a:r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3C38C828-3FC7-495F-99D9-968832A80640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750" b="1" dirty="0"/>
                <a:t>het principe</a:t>
              </a: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2.6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00554D30-E897-4B4D-AFFE-F27C09B70D82}"/>
              </a:ext>
            </a:extLst>
          </p:cNvPr>
          <p:cNvGrpSpPr/>
          <p:nvPr/>
        </p:nvGrpSpPr>
        <p:grpSpPr>
          <a:xfrm>
            <a:off x="3005958" y="451945"/>
            <a:ext cx="7094483" cy="6127530"/>
            <a:chOff x="3005958" y="451945"/>
            <a:chExt cx="7094483" cy="6127530"/>
          </a:xfrm>
        </p:grpSpPr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07479475-43A9-419D-82FE-BE0B0190D33A}"/>
                </a:ext>
              </a:extLst>
            </p:cNvPr>
            <p:cNvSpPr/>
            <p:nvPr/>
          </p:nvSpPr>
          <p:spPr>
            <a:xfrm>
              <a:off x="3005958" y="451945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juist omgekeerd, het tegenovergestelde</a:t>
              </a:r>
              <a:endParaRPr lang="nl-NL" sz="16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BE6741B6-4C24-4DF3-8B0A-E189ECB12B81}"/>
                </a:ext>
              </a:extLst>
            </p:cNvPr>
            <p:cNvSpPr/>
            <p:nvPr/>
          </p:nvSpPr>
          <p:spPr>
            <a:xfrm>
              <a:off x="3005958" y="1707931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door arbeid of inspanning verkrijgen, aanleren, bemachtigen</a:t>
              </a:r>
              <a:endParaRPr lang="nl-NL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F20A2465-2CD0-450E-AEF9-8F0618E078C1}"/>
                </a:ext>
              </a:extLst>
            </p:cNvPr>
            <p:cNvSpPr/>
            <p:nvPr/>
          </p:nvSpPr>
          <p:spPr>
            <a:xfrm>
              <a:off x="3005958" y="2963917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wisselwerking, uitwisseling, actie en reactie tussen mensen, dieren of dingen</a:t>
              </a:r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15B9C979-044C-422E-91AE-95EEE4C461D4}"/>
                </a:ext>
              </a:extLst>
            </p:cNvPr>
            <p:cNvSpPr/>
            <p:nvPr/>
          </p:nvSpPr>
          <p:spPr>
            <a:xfrm>
              <a:off x="3005958" y="4219903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afwisselen, veranderen, uiteenlopen </a:t>
              </a:r>
              <a:endParaRPr lang="nl-NL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086220EC-15DF-4CDF-A9DE-4D4915876BCD}"/>
                </a:ext>
              </a:extLst>
            </p:cNvPr>
            <p:cNvSpPr/>
            <p:nvPr/>
          </p:nvSpPr>
          <p:spPr>
            <a:xfrm>
              <a:off x="3005958" y="5475889"/>
              <a:ext cx="7094483" cy="110358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NL" sz="2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manier waarop iets werkt, regel die je voor jezelf hebt gesteld, basisregel</a:t>
              </a:r>
              <a:endParaRPr lang="nl-NL" sz="16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74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SPREEK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2.6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Waarom denk je dat, kun je dat uitleggen?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Kun je dat toelichten met een voorbeeld?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Klopt deze bewering met jouw eigen ervaring?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ik het goed begrijp, zeg je het volgende: 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 zou het zelf als volgt willen samenvatten: ... Klopt dit?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A6828E88-A584-47F1-BE16-756FF7F0D645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een socratisch gesprek zijn geen standpunten, maar vragen.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a typeface="Calibri" panose="020F0502020204030204" pitchFamily="34" charset="0"/>
                <a:cs typeface="Times New Roman" panose="02020603050405020304" pitchFamily="18" charset="0"/>
              </a:rPr>
              <a:t>Kijk in het lesmateriaal!</a:t>
            </a:r>
            <a:endParaRPr lang="nl-NL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37661510-F14F-4A59-9929-873FBEDE8A81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D961EFAF-7BEF-4E38-9C92-EAA4C6936846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integendeel</a:t>
              </a:r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F26A0CAC-D0A1-48F3-BD08-B98ECE91656B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verwerven</a:t>
              </a:r>
              <a:endParaRPr lang="nl-NL" b="1" dirty="0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B8DAB825-680A-4744-B980-D8821B90C438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interactie</a:t>
              </a:r>
              <a:endParaRPr lang="nl-NL" b="1" dirty="0"/>
            </a:p>
          </p:txBody>
        </p:sp>
        <p:sp>
          <p:nvSpPr>
            <p:cNvPr id="27" name="Rechthoek: afgeronde hoeken 26">
              <a:extLst>
                <a:ext uri="{FF2B5EF4-FFF2-40B4-BE49-F238E27FC236}">
                  <a16:creationId xmlns:a16="http://schemas.microsoft.com/office/drawing/2014/main" id="{FA90552D-B06B-42DD-8668-6EFA789A023D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variëren</a:t>
              </a:r>
            </a:p>
          </p:txBody>
        </p:sp>
        <p:sp>
          <p:nvSpPr>
            <p:cNvPr id="28" name="Rechthoek: afgeronde hoeken 27">
              <a:extLst>
                <a:ext uri="{FF2B5EF4-FFF2-40B4-BE49-F238E27FC236}">
                  <a16:creationId xmlns:a16="http://schemas.microsoft.com/office/drawing/2014/main" id="{06300921-A8DC-4B13-842B-6F489C9AEC74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750" b="1" dirty="0"/>
                <a:t>het principe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0715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2E3A8F51-6A58-4422-9673-4C8297C5038E}"/>
              </a:ext>
            </a:extLst>
          </p:cNvPr>
          <p:cNvSpPr/>
          <p:nvPr/>
        </p:nvSpPr>
        <p:spPr>
          <a:xfrm>
            <a:off x="3338187" y="451945"/>
            <a:ext cx="6769325" cy="36155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Schrijf een samenvatting: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Hoe leer je een nieuwe taal? </a:t>
            </a:r>
            <a:endParaRPr lang="nl-NL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troomdiagram: Document 3">
            <a:extLst>
              <a:ext uri="{FF2B5EF4-FFF2-40B4-BE49-F238E27FC236}">
                <a16:creationId xmlns:a16="http://schemas.microsoft.com/office/drawing/2014/main" id="{365C484D-6F81-40E1-B1E8-F732C1249443}"/>
              </a:ext>
            </a:extLst>
          </p:cNvPr>
          <p:cNvSpPr/>
          <p:nvPr/>
        </p:nvSpPr>
        <p:spPr>
          <a:xfrm>
            <a:off x="10334056" y="0"/>
            <a:ext cx="1813515" cy="903890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851C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SCHRIJF</a:t>
            </a:r>
            <a:endParaRPr lang="nl-NL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4E92329-439A-4624-9FAB-4F5D7B95F9FB}"/>
              </a:ext>
            </a:extLst>
          </p:cNvPr>
          <p:cNvSpPr txBox="1"/>
          <p:nvPr/>
        </p:nvSpPr>
        <p:spPr>
          <a:xfrm>
            <a:off x="10604938" y="6136571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les 2.6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B63E161-3EAD-409C-91FD-A74A95F8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9379" y="6505903"/>
            <a:ext cx="989705" cy="273767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D3D75959-FAAE-4E61-81DA-F68C61BC3F21}"/>
              </a:ext>
            </a:extLst>
          </p:cNvPr>
          <p:cNvSpPr/>
          <p:nvPr/>
        </p:nvSpPr>
        <p:spPr>
          <a:xfrm>
            <a:off x="3338188" y="4219903"/>
            <a:ext cx="6769325" cy="2359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Baby’s en peuters leren een taal doordat...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hebben geen taalknobbel, maar...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 ouders geen Nederlands spreken, dan...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Het allerbelangrijkste bij het leren van een nieuwe taal is...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Uit onderzoek blijkt wat de beste aanpak is om woordjes te leren. Ten eerste...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53064FD6-DE27-4172-8216-61756E1916B1}"/>
              </a:ext>
            </a:extLst>
          </p:cNvPr>
          <p:cNvSpPr/>
          <p:nvPr/>
        </p:nvSpPr>
        <p:spPr>
          <a:xfrm flipH="1">
            <a:off x="9945475" y="434340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hulpzinnen</a:t>
            </a: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A0684D6A-842E-4941-A9E0-CB2805583517}"/>
              </a:ext>
            </a:extLst>
          </p:cNvPr>
          <p:cNvSpPr/>
          <p:nvPr/>
        </p:nvSpPr>
        <p:spPr>
          <a:xfrm flipH="1">
            <a:off x="9945475" y="1077310"/>
            <a:ext cx="2202096" cy="1182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nl-NL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A78D15F8-3436-499D-AD7F-277442A2ECF7}"/>
              </a:ext>
            </a:extLst>
          </p:cNvPr>
          <p:cNvGrpSpPr/>
          <p:nvPr/>
        </p:nvGrpSpPr>
        <p:grpSpPr>
          <a:xfrm>
            <a:off x="199697" y="451945"/>
            <a:ext cx="2722180" cy="6127530"/>
            <a:chOff x="220717" y="583324"/>
            <a:chExt cx="2722180" cy="6127530"/>
          </a:xfrm>
        </p:grpSpPr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04D2ABBB-B171-495D-A8B1-632B069D5E7A}"/>
                </a:ext>
              </a:extLst>
            </p:cNvPr>
            <p:cNvSpPr/>
            <p:nvPr/>
          </p:nvSpPr>
          <p:spPr>
            <a:xfrm>
              <a:off x="220717" y="583324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integendeel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7377E760-33A7-4111-8AAC-9AE383F3A213}"/>
                </a:ext>
              </a:extLst>
            </p:cNvPr>
            <p:cNvSpPr/>
            <p:nvPr/>
          </p:nvSpPr>
          <p:spPr>
            <a:xfrm>
              <a:off x="220717" y="1839310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verwerven</a:t>
              </a:r>
              <a:endParaRPr lang="nl-NL" b="1" dirty="0"/>
            </a:p>
          </p:txBody>
        </p:sp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E3113101-B39C-426D-9370-8A54AFFF9B4C}"/>
                </a:ext>
              </a:extLst>
            </p:cNvPr>
            <p:cNvSpPr/>
            <p:nvPr/>
          </p:nvSpPr>
          <p:spPr>
            <a:xfrm>
              <a:off x="220717" y="3095296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de interactie</a:t>
              </a:r>
              <a:endParaRPr lang="nl-NL" b="1" dirty="0"/>
            </a:p>
          </p:txBody>
        </p:sp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41783666-6796-44BD-BCF1-85F439A6B20F}"/>
                </a:ext>
              </a:extLst>
            </p:cNvPr>
            <p:cNvSpPr/>
            <p:nvPr/>
          </p:nvSpPr>
          <p:spPr>
            <a:xfrm>
              <a:off x="220717" y="4351282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800" b="1" dirty="0"/>
                <a:t>variëren</a:t>
              </a:r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458808C7-7138-4F23-865A-C29629295136}"/>
                </a:ext>
              </a:extLst>
            </p:cNvPr>
            <p:cNvSpPr/>
            <p:nvPr/>
          </p:nvSpPr>
          <p:spPr>
            <a:xfrm>
              <a:off x="220717" y="5607268"/>
              <a:ext cx="2722180" cy="1103586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2750" b="1" dirty="0"/>
                <a:t>het principe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4696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44CB730E-A015-4D1E-B548-F1BAF13E7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4374"/>
            <a:ext cx="9144000" cy="2673626"/>
          </a:xfrm>
        </p:spPr>
        <p:txBody>
          <a:bodyPr>
            <a:normAutofit/>
          </a:bodyPr>
          <a:lstStyle/>
          <a:p>
            <a:r>
              <a:rPr lang="nl-NL" sz="2800" dirty="0"/>
              <a:t>einde serie 2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56FBD45-3457-4311-B865-15B7A49284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8" r="67556"/>
          <a:stretch/>
        </p:blipFill>
        <p:spPr>
          <a:xfrm>
            <a:off x="5460124" y="4654954"/>
            <a:ext cx="1271751" cy="187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816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oodoranj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1661</Words>
  <Application>Microsoft Office PowerPoint</Application>
  <PresentationFormat>Breedbeeld</PresentationFormat>
  <Paragraphs>330</Paragraphs>
  <Slides>26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32" baseType="lpstr">
      <vt:lpstr>Arial</vt:lpstr>
      <vt:lpstr>Bahnschrift</vt:lpstr>
      <vt:lpstr>Calibri</vt:lpstr>
      <vt:lpstr>Calibri Light</vt:lpstr>
      <vt:lpstr>Wingdings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Michelle van Dijk</dc:creator>
  <cp:lastModifiedBy>Michelle van Dijk</cp:lastModifiedBy>
  <cp:revision>12</cp:revision>
  <dcterms:created xsi:type="dcterms:W3CDTF">2021-08-09T14:11:24Z</dcterms:created>
  <dcterms:modified xsi:type="dcterms:W3CDTF">2021-12-30T10:17:53Z</dcterms:modified>
</cp:coreProperties>
</file>