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71" r:id="rId3"/>
    <p:sldId id="268" r:id="rId4"/>
    <p:sldId id="269" r:id="rId5"/>
    <p:sldId id="270" r:id="rId6"/>
    <p:sldId id="262" r:id="rId7"/>
    <p:sldId id="257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7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A9D5D34D-B568-4584-8F98-8A67F3674053}"/>
    <pc:docChg chg="undo custSel modSld">
      <pc:chgData name="Michelle van Dijk" userId="8c1a1173a9b31108" providerId="LiveId" clId="{A9D5D34D-B568-4584-8F98-8A67F3674053}" dt="2021-12-30T10:18:05.427" v="1786" actId="6549"/>
      <pc:docMkLst>
        <pc:docMk/>
      </pc:docMkLst>
      <pc:sldChg chg="modSp mod">
        <pc:chgData name="Michelle van Dijk" userId="8c1a1173a9b31108" providerId="LiveId" clId="{A9D5D34D-B568-4584-8F98-8A67F3674053}" dt="2021-12-30T09:19:09.448" v="15" actId="20577"/>
        <pc:sldMkLst>
          <pc:docMk/>
          <pc:sldMk cId="3018794743" sldId="256"/>
        </pc:sldMkLst>
        <pc:spChg chg="mod">
          <ac:chgData name="Michelle van Dijk" userId="8c1a1173a9b31108" providerId="LiveId" clId="{A9D5D34D-B568-4584-8F98-8A67F3674053}" dt="2021-12-30T09:19:09.448" v="15" actId="20577"/>
          <ac:spMkLst>
            <pc:docMk/>
            <pc:sldMk cId="3018794743" sldId="256"/>
            <ac:spMk id="3" creationId="{44CB730E-A015-4D1E-B548-F1BAF13E7438}"/>
          </ac:spMkLst>
        </pc:spChg>
      </pc:sldChg>
      <pc:sldChg chg="modSp mod">
        <pc:chgData name="Michelle van Dijk" userId="8c1a1173a9b31108" providerId="LiveId" clId="{A9D5D34D-B568-4584-8F98-8A67F3674053}" dt="2021-12-30T09:40:48.663" v="615" actId="255"/>
        <pc:sldMkLst>
          <pc:docMk/>
          <pc:sldMk cId="2301975617" sldId="257"/>
        </pc:sldMkLst>
        <pc:spChg chg="mod">
          <ac:chgData name="Michelle van Dijk" userId="8c1a1173a9b31108" providerId="LiveId" clId="{A9D5D34D-B568-4584-8F98-8A67F3674053}" dt="2021-12-30T09:39:10.908" v="563" actId="20577"/>
          <ac:spMkLst>
            <pc:docMk/>
            <pc:sldMk cId="2301975617" sldId="257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39:14.411" v="574" actId="20577"/>
          <ac:spMkLst>
            <pc:docMk/>
            <pc:sldMk cId="2301975617" sldId="257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39:18.399" v="584" actId="20577"/>
          <ac:spMkLst>
            <pc:docMk/>
            <pc:sldMk cId="2301975617" sldId="257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39:21.854" v="590" actId="20577"/>
          <ac:spMkLst>
            <pc:docMk/>
            <pc:sldMk cId="2301975617" sldId="257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39:25.091" v="605" actId="20577"/>
          <ac:spMkLst>
            <pc:docMk/>
            <pc:sldMk cId="2301975617" sldId="257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09:39:28.343" v="607" actId="20577"/>
          <ac:spMkLst>
            <pc:docMk/>
            <pc:sldMk cId="2301975617" sldId="257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40:48.663" v="615" actId="255"/>
          <ac:spMkLst>
            <pc:docMk/>
            <pc:sldMk cId="2301975617" sldId="257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09:40:48.663" v="615" actId="255"/>
          <ac:spMkLst>
            <pc:docMk/>
            <pc:sldMk cId="2301975617" sldId="257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09:40:48.663" v="615" actId="255"/>
          <ac:spMkLst>
            <pc:docMk/>
            <pc:sldMk cId="2301975617" sldId="257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09:40:48.663" v="615" actId="255"/>
          <ac:spMkLst>
            <pc:docMk/>
            <pc:sldMk cId="2301975617" sldId="257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09:40:48.663" v="615" actId="255"/>
          <ac:spMkLst>
            <pc:docMk/>
            <pc:sldMk cId="2301975617" sldId="257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09:47:34.002" v="863" actId="20577"/>
        <pc:sldMkLst>
          <pc:docMk/>
          <pc:sldMk cId="606441180" sldId="260"/>
        </pc:sldMkLst>
        <pc:spChg chg="mod">
          <ac:chgData name="Michelle van Dijk" userId="8c1a1173a9b31108" providerId="LiveId" clId="{A9D5D34D-B568-4584-8F98-8A67F3674053}" dt="2021-12-30T09:41:04.056" v="619"/>
          <ac:spMkLst>
            <pc:docMk/>
            <pc:sldMk cId="606441180" sldId="260"/>
            <ac:spMk id="16" creationId="{9CAF2DDF-5725-42E1-A95A-17EA4FD7DA8E}"/>
          </ac:spMkLst>
        </pc:spChg>
        <pc:spChg chg="mod">
          <ac:chgData name="Michelle van Dijk" userId="8c1a1173a9b31108" providerId="LiveId" clId="{A9D5D34D-B568-4584-8F98-8A67F3674053}" dt="2021-12-30T09:41:04.056" v="619"/>
          <ac:spMkLst>
            <pc:docMk/>
            <pc:sldMk cId="606441180" sldId="260"/>
            <ac:spMk id="17" creationId="{2D2617FA-1880-4383-934F-9882C52E8D65}"/>
          </ac:spMkLst>
        </pc:spChg>
        <pc:spChg chg="mod">
          <ac:chgData name="Michelle van Dijk" userId="8c1a1173a9b31108" providerId="LiveId" clId="{A9D5D34D-B568-4584-8F98-8A67F3674053}" dt="2021-12-30T09:41:04.056" v="619"/>
          <ac:spMkLst>
            <pc:docMk/>
            <pc:sldMk cId="606441180" sldId="260"/>
            <ac:spMk id="18" creationId="{6AB27D7E-A19C-4C9A-9C16-530C7795204B}"/>
          </ac:spMkLst>
        </pc:spChg>
        <pc:spChg chg="mod">
          <ac:chgData name="Michelle van Dijk" userId="8c1a1173a9b31108" providerId="LiveId" clId="{A9D5D34D-B568-4584-8F98-8A67F3674053}" dt="2021-12-30T09:41:18.524" v="625" actId="20577"/>
          <ac:spMkLst>
            <pc:docMk/>
            <pc:sldMk cId="606441180" sldId="260"/>
            <ac:spMk id="19" creationId="{B4E92329-439A-4624-9FAB-4F5D7B95F9FB}"/>
          </ac:spMkLst>
        </pc:spChg>
        <pc:spChg chg="add del">
          <ac:chgData name="Michelle van Dijk" userId="8c1a1173a9b31108" providerId="LiveId" clId="{A9D5D34D-B568-4584-8F98-8A67F3674053}" dt="2021-12-30T09:41:00.682" v="617" actId="478"/>
          <ac:spMkLst>
            <pc:docMk/>
            <pc:sldMk cId="606441180" sldId="260"/>
            <ac:spMk id="21" creationId="{0EE8E060-4FCA-46D9-AE88-E8D4CB6ADFA4}"/>
          </ac:spMkLst>
        </pc:spChg>
        <pc:spChg chg="mod">
          <ac:chgData name="Michelle van Dijk" userId="8c1a1173a9b31108" providerId="LiveId" clId="{A9D5D34D-B568-4584-8F98-8A67F3674053}" dt="2021-12-30T09:41:04.056" v="619"/>
          <ac:spMkLst>
            <pc:docMk/>
            <pc:sldMk cId="606441180" sldId="260"/>
            <ac:spMk id="27" creationId="{44AD5016-599D-44F9-BB96-5F10E640382F}"/>
          </ac:spMkLst>
        </pc:spChg>
        <pc:spChg chg="mod">
          <ac:chgData name="Michelle van Dijk" userId="8c1a1173a9b31108" providerId="LiveId" clId="{A9D5D34D-B568-4584-8F98-8A67F3674053}" dt="2021-12-30T09:41:04.056" v="619"/>
          <ac:spMkLst>
            <pc:docMk/>
            <pc:sldMk cId="606441180" sldId="260"/>
            <ac:spMk id="28" creationId="{775C8C6D-3C5E-449F-9D92-2C01326C9497}"/>
          </ac:spMkLst>
        </pc:spChg>
        <pc:spChg chg="mod">
          <ac:chgData name="Michelle van Dijk" userId="8c1a1173a9b31108" providerId="LiveId" clId="{A9D5D34D-B568-4584-8F98-8A67F3674053}" dt="2021-12-30T09:42:30.892" v="636" actId="255"/>
          <ac:spMkLst>
            <pc:docMk/>
            <pc:sldMk cId="606441180" sldId="260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47:34.002" v="863" actId="20577"/>
          <ac:spMkLst>
            <pc:docMk/>
            <pc:sldMk cId="606441180" sldId="260"/>
            <ac:spMk id="32" creationId="{A6828E88-A584-47F1-BE16-756FF7F0D645}"/>
          </ac:spMkLst>
        </pc:spChg>
        <pc:grpChg chg="add mod">
          <ac:chgData name="Michelle van Dijk" userId="8c1a1173a9b31108" providerId="LiveId" clId="{A9D5D34D-B568-4584-8F98-8A67F3674053}" dt="2021-12-30T09:41:04.056" v="619"/>
          <ac:grpSpMkLst>
            <pc:docMk/>
            <pc:sldMk cId="606441180" sldId="260"/>
            <ac:grpSpMk id="15" creationId="{5330DFF6-B13E-4E46-A19C-9FF9079A69FE}"/>
          </ac:grpSpMkLst>
        </pc:grpChg>
        <pc:grpChg chg="del">
          <ac:chgData name="Michelle van Dijk" userId="8c1a1173a9b31108" providerId="LiveId" clId="{A9D5D34D-B568-4584-8F98-8A67F3674053}" dt="2021-12-30T09:41:03.386" v="618" actId="478"/>
          <ac:grpSpMkLst>
            <pc:docMk/>
            <pc:sldMk cId="606441180" sldId="260"/>
            <ac:grpSpMk id="20" creationId="{41922BFF-3405-4926-A553-281F5C274EB0}"/>
          </ac:grpSpMkLst>
        </pc:grpChg>
      </pc:sldChg>
      <pc:sldChg chg="addSp delSp modSp mod">
        <pc:chgData name="Michelle van Dijk" userId="8c1a1173a9b31108" providerId="LiveId" clId="{A9D5D34D-B568-4584-8F98-8A67F3674053}" dt="2021-12-30T09:56:25.913" v="1128" actId="20577"/>
        <pc:sldMkLst>
          <pc:docMk/>
          <pc:sldMk cId="1303914325" sldId="261"/>
        </pc:sldMkLst>
        <pc:spChg chg="mod">
          <ac:chgData name="Michelle van Dijk" userId="8c1a1173a9b31108" providerId="LiveId" clId="{A9D5D34D-B568-4584-8F98-8A67F3674053}" dt="2021-12-30T09:41:11.236" v="621"/>
          <ac:spMkLst>
            <pc:docMk/>
            <pc:sldMk cId="1303914325" sldId="261"/>
            <ac:spMk id="16" creationId="{83C9731D-E036-4EDD-A534-9386BEA90FA8}"/>
          </ac:spMkLst>
        </pc:spChg>
        <pc:spChg chg="mod">
          <ac:chgData name="Michelle van Dijk" userId="8c1a1173a9b31108" providerId="LiveId" clId="{A9D5D34D-B568-4584-8F98-8A67F3674053}" dt="2021-12-30T09:41:11.236" v="621"/>
          <ac:spMkLst>
            <pc:docMk/>
            <pc:sldMk cId="1303914325" sldId="261"/>
            <ac:spMk id="17" creationId="{8CD42644-63B7-4AC4-A7B3-081BCC57E319}"/>
          </ac:spMkLst>
        </pc:spChg>
        <pc:spChg chg="mod">
          <ac:chgData name="Michelle van Dijk" userId="8c1a1173a9b31108" providerId="LiveId" clId="{A9D5D34D-B568-4584-8F98-8A67F3674053}" dt="2021-12-30T09:41:11.236" v="621"/>
          <ac:spMkLst>
            <pc:docMk/>
            <pc:sldMk cId="1303914325" sldId="261"/>
            <ac:spMk id="18" creationId="{BCC0A3E3-0958-4CD8-9F61-0D6D0AAC9C9C}"/>
          </ac:spMkLst>
        </pc:spChg>
        <pc:spChg chg="mod">
          <ac:chgData name="Michelle van Dijk" userId="8c1a1173a9b31108" providerId="LiveId" clId="{A9D5D34D-B568-4584-8F98-8A67F3674053}" dt="2021-12-30T09:41:15.018" v="623" actId="20577"/>
          <ac:spMkLst>
            <pc:docMk/>
            <pc:sldMk cId="1303914325" sldId="261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47:39.553" v="874" actId="20577"/>
          <ac:spMkLst>
            <pc:docMk/>
            <pc:sldMk cId="1303914325" sldId="261"/>
            <ac:spMk id="27" creationId="{26D78691-2862-4C19-84C5-A45BB1D2B94C}"/>
          </ac:spMkLst>
        </pc:spChg>
        <pc:spChg chg="mod">
          <ac:chgData name="Michelle van Dijk" userId="8c1a1173a9b31108" providerId="LiveId" clId="{A9D5D34D-B568-4584-8F98-8A67F3674053}" dt="2021-12-30T09:41:11.236" v="621"/>
          <ac:spMkLst>
            <pc:docMk/>
            <pc:sldMk cId="1303914325" sldId="261"/>
            <ac:spMk id="28" creationId="{D814D1DB-C2F3-4D37-ACFF-5757C55A9DA4}"/>
          </ac:spMkLst>
        </pc:spChg>
        <pc:spChg chg="mod">
          <ac:chgData name="Michelle van Dijk" userId="8c1a1173a9b31108" providerId="LiveId" clId="{A9D5D34D-B568-4584-8F98-8A67F3674053}" dt="2021-12-30T09:41:11.236" v="621"/>
          <ac:spMkLst>
            <pc:docMk/>
            <pc:sldMk cId="1303914325" sldId="261"/>
            <ac:spMk id="29" creationId="{8D95CF43-DFF9-4B12-8ACD-48F48F6C908A}"/>
          </ac:spMkLst>
        </pc:spChg>
        <pc:spChg chg="mod">
          <ac:chgData name="Michelle van Dijk" userId="8c1a1173a9b31108" providerId="LiveId" clId="{A9D5D34D-B568-4584-8F98-8A67F3674053}" dt="2021-12-30T09:43:57.263" v="662" actId="20577"/>
          <ac:spMkLst>
            <pc:docMk/>
            <pc:sldMk cId="1303914325" sldId="261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56:25.913" v="1128" actId="20577"/>
          <ac:spMkLst>
            <pc:docMk/>
            <pc:sldMk cId="1303914325" sldId="261"/>
            <ac:spMk id="33" creationId="{53064FD6-DE27-4172-8216-61756E1916B1}"/>
          </ac:spMkLst>
        </pc:spChg>
        <pc:grpChg chg="add mod">
          <ac:chgData name="Michelle van Dijk" userId="8c1a1173a9b31108" providerId="LiveId" clId="{A9D5D34D-B568-4584-8F98-8A67F3674053}" dt="2021-12-30T09:41:11.236" v="621"/>
          <ac:grpSpMkLst>
            <pc:docMk/>
            <pc:sldMk cId="1303914325" sldId="261"/>
            <ac:grpSpMk id="15" creationId="{F96FD24B-2AB2-4C66-94A6-B7D92FDEE3D1}"/>
          </ac:grpSpMkLst>
        </pc:grpChg>
        <pc:grpChg chg="del">
          <ac:chgData name="Michelle van Dijk" userId="8c1a1173a9b31108" providerId="LiveId" clId="{A9D5D34D-B568-4584-8F98-8A67F3674053}" dt="2021-12-30T09:41:10.563" v="620" actId="478"/>
          <ac:grpSpMkLst>
            <pc:docMk/>
            <pc:sldMk cId="1303914325" sldId="261"/>
            <ac:grpSpMk id="20" creationId="{5C858E4F-4F77-433B-A9EA-1255EA091BD3}"/>
          </ac:grpSpMkLst>
        </pc:grpChg>
      </pc:sldChg>
      <pc:sldChg chg="modSp mod">
        <pc:chgData name="Michelle van Dijk" userId="8c1a1173a9b31108" providerId="LiveId" clId="{A9D5D34D-B568-4584-8F98-8A67F3674053}" dt="2021-12-30T09:39:04.278" v="546" actId="20577"/>
        <pc:sldMkLst>
          <pc:docMk/>
          <pc:sldMk cId="128830751" sldId="262"/>
        </pc:sldMkLst>
        <pc:spChg chg="mod">
          <ac:chgData name="Michelle van Dijk" userId="8c1a1173a9b31108" providerId="LiveId" clId="{A9D5D34D-B568-4584-8F98-8A67F3674053}" dt="2021-12-30T09:38:06.102" v="480" actId="20577"/>
          <ac:spMkLst>
            <pc:docMk/>
            <pc:sldMk cId="128830751" sldId="262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09:38:42.198" v="502" actId="20577"/>
          <ac:spMkLst>
            <pc:docMk/>
            <pc:sldMk cId="128830751" sldId="262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38:45.700" v="513" actId="20577"/>
          <ac:spMkLst>
            <pc:docMk/>
            <pc:sldMk cId="128830751" sldId="262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38:56.412" v="523" actId="20577"/>
          <ac:spMkLst>
            <pc:docMk/>
            <pc:sldMk cId="128830751" sldId="262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39:00.354" v="531" actId="20577"/>
          <ac:spMkLst>
            <pc:docMk/>
            <pc:sldMk cId="128830751" sldId="262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39:04.278" v="546" actId="20577"/>
          <ac:spMkLst>
            <pc:docMk/>
            <pc:sldMk cId="128830751" sldId="262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09:44:49.048" v="759" actId="20577"/>
        <pc:sldMkLst>
          <pc:docMk/>
          <pc:sldMk cId="2924084484" sldId="263"/>
        </pc:sldMkLst>
        <pc:spChg chg="mod">
          <ac:chgData name="Michelle van Dijk" userId="8c1a1173a9b31108" providerId="LiveId" clId="{A9D5D34D-B568-4584-8F98-8A67F3674053}" dt="2021-12-30T09:44:22.932" v="705" actId="20577"/>
          <ac:spMkLst>
            <pc:docMk/>
            <pc:sldMk cId="2924084484" sldId="263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09:44:32.672" v="712" actId="20577"/>
          <ac:spMkLst>
            <pc:docMk/>
            <pc:sldMk cId="2924084484" sldId="263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44:35.941" v="725" actId="20577"/>
          <ac:spMkLst>
            <pc:docMk/>
            <pc:sldMk cId="2924084484" sldId="263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44:38.680" v="732" actId="20577"/>
          <ac:spMkLst>
            <pc:docMk/>
            <pc:sldMk cId="2924084484" sldId="263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44:46.026" v="748" actId="20577"/>
          <ac:spMkLst>
            <pc:docMk/>
            <pc:sldMk cId="2924084484" sldId="263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44:49.048" v="759" actId="20577"/>
          <ac:spMkLst>
            <pc:docMk/>
            <pc:sldMk cId="2924084484" sldId="263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09:47:07.871" v="848" actId="255"/>
        <pc:sldMkLst>
          <pc:docMk/>
          <pc:sldMk cId="3698099864" sldId="264"/>
        </pc:sldMkLst>
        <pc:spChg chg="mod">
          <ac:chgData name="Michelle van Dijk" userId="8c1a1173a9b31108" providerId="LiveId" clId="{A9D5D34D-B568-4584-8F98-8A67F3674053}" dt="2021-12-30T09:44:55.705" v="766" actId="20577"/>
          <ac:spMkLst>
            <pc:docMk/>
            <pc:sldMk cId="3698099864" sldId="264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44:59.508" v="779" actId="20577"/>
          <ac:spMkLst>
            <pc:docMk/>
            <pc:sldMk cId="3698099864" sldId="264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45:09.031" v="802" actId="20577"/>
          <ac:spMkLst>
            <pc:docMk/>
            <pc:sldMk cId="3698099864" sldId="264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45:12.828" v="818" actId="20577"/>
          <ac:spMkLst>
            <pc:docMk/>
            <pc:sldMk cId="3698099864" sldId="264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45:16.269" v="829" actId="20577"/>
          <ac:spMkLst>
            <pc:docMk/>
            <pc:sldMk cId="3698099864" sldId="264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09:45:19.506" v="831" actId="20577"/>
          <ac:spMkLst>
            <pc:docMk/>
            <pc:sldMk cId="3698099864" sldId="264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47:07.871" v="848" actId="255"/>
          <ac:spMkLst>
            <pc:docMk/>
            <pc:sldMk cId="3698099864" sldId="264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09:47:07.871" v="848" actId="255"/>
          <ac:spMkLst>
            <pc:docMk/>
            <pc:sldMk cId="3698099864" sldId="264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09:47:07.871" v="848" actId="255"/>
          <ac:spMkLst>
            <pc:docMk/>
            <pc:sldMk cId="3698099864" sldId="264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09:47:07.871" v="848" actId="255"/>
          <ac:spMkLst>
            <pc:docMk/>
            <pc:sldMk cId="3698099864" sldId="264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09:47:07.871" v="848" actId="255"/>
          <ac:spMkLst>
            <pc:docMk/>
            <pc:sldMk cId="3698099864" sldId="264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10:14:42.064" v="1752" actId="255"/>
        <pc:sldMkLst>
          <pc:docMk/>
          <pc:sldMk cId="1845055968" sldId="265"/>
        </pc:sldMkLst>
        <pc:spChg chg="add del">
          <ac:chgData name="Michelle van Dijk" userId="8c1a1173a9b31108" providerId="LiveId" clId="{A9D5D34D-B568-4584-8F98-8A67F3674053}" dt="2021-12-30T09:45:28.686" v="833" actId="478"/>
          <ac:spMkLst>
            <pc:docMk/>
            <pc:sldMk cId="1845055968" sldId="265"/>
            <ac:spMk id="16" creationId="{85716F73-4DF7-4A6C-84D7-6086A7F4287F}"/>
          </ac:spMkLst>
        </pc:spChg>
        <pc:spChg chg="mod">
          <ac:chgData name="Michelle van Dijk" userId="8c1a1173a9b31108" providerId="LiveId" clId="{A9D5D34D-B568-4584-8F98-8A67F3674053}" dt="2021-12-30T09:45:48.811" v="841" actId="20577"/>
          <ac:spMkLst>
            <pc:docMk/>
            <pc:sldMk cId="1845055968" sldId="265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45:32.347" v="835"/>
          <ac:spMkLst>
            <pc:docMk/>
            <pc:sldMk cId="1845055968" sldId="265"/>
            <ac:spMk id="23" creationId="{8738A7E0-6528-45F4-8212-D5EF71E78F61}"/>
          </ac:spMkLst>
        </pc:spChg>
        <pc:spChg chg="mod">
          <ac:chgData name="Michelle van Dijk" userId="8c1a1173a9b31108" providerId="LiveId" clId="{A9D5D34D-B568-4584-8F98-8A67F3674053}" dt="2021-12-30T09:45:32.347" v="835"/>
          <ac:spMkLst>
            <pc:docMk/>
            <pc:sldMk cId="1845055968" sldId="265"/>
            <ac:spMk id="24" creationId="{6CB5893B-8032-4FFB-8082-BBC87A30D6F0}"/>
          </ac:spMkLst>
        </pc:spChg>
        <pc:spChg chg="mod">
          <ac:chgData name="Michelle van Dijk" userId="8c1a1173a9b31108" providerId="LiveId" clId="{A9D5D34D-B568-4584-8F98-8A67F3674053}" dt="2021-12-30T09:45:32.347" v="835"/>
          <ac:spMkLst>
            <pc:docMk/>
            <pc:sldMk cId="1845055968" sldId="265"/>
            <ac:spMk id="26" creationId="{BDD439FB-36CF-4A50-9168-012B574B760B}"/>
          </ac:spMkLst>
        </pc:spChg>
        <pc:spChg chg="mod">
          <ac:chgData name="Michelle van Dijk" userId="8c1a1173a9b31108" providerId="LiveId" clId="{A9D5D34D-B568-4584-8F98-8A67F3674053}" dt="2021-12-30T09:45:32.347" v="835"/>
          <ac:spMkLst>
            <pc:docMk/>
            <pc:sldMk cId="1845055968" sldId="265"/>
            <ac:spMk id="27" creationId="{6F3F3E57-6432-42FF-835B-B2FE87D04250}"/>
          </ac:spMkLst>
        </pc:spChg>
        <pc:spChg chg="mod">
          <ac:chgData name="Michelle van Dijk" userId="8c1a1173a9b31108" providerId="LiveId" clId="{A9D5D34D-B568-4584-8F98-8A67F3674053}" dt="2021-12-30T09:45:32.347" v="835"/>
          <ac:spMkLst>
            <pc:docMk/>
            <pc:sldMk cId="1845055968" sldId="265"/>
            <ac:spMk id="28" creationId="{F4A0AD8F-BF31-4DAD-8A39-81D07031193C}"/>
          </ac:spMkLst>
        </pc:spChg>
        <pc:spChg chg="mod">
          <ac:chgData name="Michelle van Dijk" userId="8c1a1173a9b31108" providerId="LiveId" clId="{A9D5D34D-B568-4584-8F98-8A67F3674053}" dt="2021-12-30T09:49:02.163" v="899" actId="404"/>
          <ac:spMkLst>
            <pc:docMk/>
            <pc:sldMk cId="1845055968" sldId="265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10:14:42.064" v="1752" actId="255"/>
          <ac:spMkLst>
            <pc:docMk/>
            <pc:sldMk cId="1845055968" sldId="265"/>
            <ac:spMk id="32" creationId="{A6828E88-A584-47F1-BE16-756FF7F0D645}"/>
          </ac:spMkLst>
        </pc:spChg>
        <pc:grpChg chg="del">
          <ac:chgData name="Michelle van Dijk" userId="8c1a1173a9b31108" providerId="LiveId" clId="{A9D5D34D-B568-4584-8F98-8A67F3674053}" dt="2021-12-30T09:45:31.609" v="834" actId="478"/>
          <ac:grpSpMkLst>
            <pc:docMk/>
            <pc:sldMk cId="1845055968" sldId="265"/>
            <ac:grpSpMk id="15" creationId="{F81DBC91-6F68-4D1F-A6A7-657618BCC681}"/>
          </ac:grpSpMkLst>
        </pc:grpChg>
        <pc:grpChg chg="add mod">
          <ac:chgData name="Michelle van Dijk" userId="8c1a1173a9b31108" providerId="LiveId" clId="{A9D5D34D-B568-4584-8F98-8A67F3674053}" dt="2021-12-30T09:45:32.347" v="835"/>
          <ac:grpSpMkLst>
            <pc:docMk/>
            <pc:sldMk cId="1845055968" sldId="265"/>
            <ac:grpSpMk id="22" creationId="{0B99D8FB-2893-4A3F-AEFD-C791793FDCA7}"/>
          </ac:grpSpMkLst>
        </pc:grpChg>
      </pc:sldChg>
      <pc:sldChg chg="addSp delSp modSp mod">
        <pc:chgData name="Michelle van Dijk" userId="8c1a1173a9b31108" providerId="LiveId" clId="{A9D5D34D-B568-4584-8F98-8A67F3674053}" dt="2021-12-30T10:14:46.926" v="1753" actId="255"/>
        <pc:sldMkLst>
          <pc:docMk/>
          <pc:sldMk cId="204625624" sldId="266"/>
        </pc:sldMkLst>
        <pc:spChg chg="mod">
          <ac:chgData name="Michelle van Dijk" userId="8c1a1173a9b31108" providerId="LiveId" clId="{A9D5D34D-B568-4584-8F98-8A67F3674053}" dt="2021-12-30T09:45:45.228" v="839" actId="20577"/>
          <ac:spMkLst>
            <pc:docMk/>
            <pc:sldMk cId="204625624" sldId="266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45:37.233" v="837"/>
          <ac:spMkLst>
            <pc:docMk/>
            <pc:sldMk cId="204625624" sldId="266"/>
            <ac:spMk id="21" creationId="{EF5B9840-FD46-416D-8A5A-A78BCFAD75E4}"/>
          </ac:spMkLst>
        </pc:spChg>
        <pc:spChg chg="mod">
          <ac:chgData name="Michelle van Dijk" userId="8c1a1173a9b31108" providerId="LiveId" clId="{A9D5D34D-B568-4584-8F98-8A67F3674053}" dt="2021-12-30T09:45:37.233" v="837"/>
          <ac:spMkLst>
            <pc:docMk/>
            <pc:sldMk cId="204625624" sldId="266"/>
            <ac:spMk id="22" creationId="{228E2C3B-FCB7-4521-9EA4-E75CB40490FC}"/>
          </ac:spMkLst>
        </pc:spChg>
        <pc:spChg chg="mod">
          <ac:chgData name="Michelle van Dijk" userId="8c1a1173a9b31108" providerId="LiveId" clId="{A9D5D34D-B568-4584-8F98-8A67F3674053}" dt="2021-12-30T09:45:37.233" v="837"/>
          <ac:spMkLst>
            <pc:docMk/>
            <pc:sldMk cId="204625624" sldId="266"/>
            <ac:spMk id="23" creationId="{C332C1B9-893F-4D1D-B831-D53C8D4D1CC8}"/>
          </ac:spMkLst>
        </pc:spChg>
        <pc:spChg chg="mod">
          <ac:chgData name="Michelle van Dijk" userId="8c1a1173a9b31108" providerId="LiveId" clId="{A9D5D34D-B568-4584-8F98-8A67F3674053}" dt="2021-12-30T09:45:37.233" v="837"/>
          <ac:spMkLst>
            <pc:docMk/>
            <pc:sldMk cId="204625624" sldId="266"/>
            <ac:spMk id="24" creationId="{DEBB5444-8353-4F78-9200-6498A09D2074}"/>
          </ac:spMkLst>
        </pc:spChg>
        <pc:spChg chg="mod">
          <ac:chgData name="Michelle van Dijk" userId="8c1a1173a9b31108" providerId="LiveId" clId="{A9D5D34D-B568-4584-8F98-8A67F3674053}" dt="2021-12-30T09:45:37.233" v="837"/>
          <ac:spMkLst>
            <pc:docMk/>
            <pc:sldMk cId="204625624" sldId="266"/>
            <ac:spMk id="26" creationId="{F3EF56A9-37B4-4190-A56D-01430A32A7D5}"/>
          </ac:spMkLst>
        </pc:spChg>
        <pc:spChg chg="mod">
          <ac:chgData name="Michelle van Dijk" userId="8c1a1173a9b31108" providerId="LiveId" clId="{A9D5D34D-B568-4584-8F98-8A67F3674053}" dt="2021-12-30T10:14:46.926" v="1753" actId="255"/>
          <ac:spMkLst>
            <pc:docMk/>
            <pc:sldMk cId="204625624" sldId="266"/>
            <ac:spMk id="30" creationId="{918917FD-0572-4746-9ACA-F3D9FDB0618C}"/>
          </ac:spMkLst>
        </pc:spChg>
        <pc:spChg chg="mod">
          <ac:chgData name="Michelle van Dijk" userId="8c1a1173a9b31108" providerId="LiveId" clId="{A9D5D34D-B568-4584-8F98-8A67F3674053}" dt="2021-12-30T09:49:53.516" v="925" actId="20577"/>
          <ac:spMkLst>
            <pc:docMk/>
            <pc:sldMk cId="204625624" sldId="266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56:33.902" v="1138" actId="20577"/>
          <ac:spMkLst>
            <pc:docMk/>
            <pc:sldMk cId="204625624" sldId="266"/>
            <ac:spMk id="33" creationId="{53064FD6-DE27-4172-8216-61756E1916B1}"/>
          </ac:spMkLst>
        </pc:spChg>
        <pc:grpChg chg="del">
          <ac:chgData name="Michelle van Dijk" userId="8c1a1173a9b31108" providerId="LiveId" clId="{A9D5D34D-B568-4584-8F98-8A67F3674053}" dt="2021-12-30T09:45:36.472" v="836" actId="478"/>
          <ac:grpSpMkLst>
            <pc:docMk/>
            <pc:sldMk cId="204625624" sldId="266"/>
            <ac:grpSpMk id="15" creationId="{41F67701-AE44-4B83-81BB-31C44AA36FEE}"/>
          </ac:grpSpMkLst>
        </pc:grpChg>
        <pc:grpChg chg="add mod">
          <ac:chgData name="Michelle van Dijk" userId="8c1a1173a9b31108" providerId="LiveId" clId="{A9D5D34D-B568-4584-8F98-8A67F3674053}" dt="2021-12-30T09:45:37.233" v="837"/>
          <ac:grpSpMkLst>
            <pc:docMk/>
            <pc:sldMk cId="204625624" sldId="266"/>
            <ac:grpSpMk id="20" creationId="{069E35E5-A90D-4A65-ACE9-30F0052EC2DC}"/>
          </ac:grpSpMkLst>
        </pc:grpChg>
      </pc:sldChg>
      <pc:sldChg chg="modSp mod">
        <pc:chgData name="Michelle van Dijk" userId="8c1a1173a9b31108" providerId="LiveId" clId="{A9D5D34D-B568-4584-8F98-8A67F3674053}" dt="2021-12-30T09:55:19.847" v="1029" actId="20577"/>
        <pc:sldMkLst>
          <pc:docMk/>
          <pc:sldMk cId="2083713798" sldId="267"/>
        </pc:sldMkLst>
        <pc:spChg chg="mod">
          <ac:chgData name="Michelle van Dijk" userId="8c1a1173a9b31108" providerId="LiveId" clId="{A9D5D34D-B568-4584-8F98-8A67F3674053}" dt="2021-12-30T09:54:48.072" v="968" actId="20577"/>
          <ac:spMkLst>
            <pc:docMk/>
            <pc:sldMk cId="2083713798" sldId="267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09:55:00.019" v="986" actId="5793"/>
          <ac:spMkLst>
            <pc:docMk/>
            <pc:sldMk cId="2083713798" sldId="267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55:03.525" v="997" actId="20577"/>
          <ac:spMkLst>
            <pc:docMk/>
            <pc:sldMk cId="2083713798" sldId="267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55:11.151" v="1006" actId="20577"/>
          <ac:spMkLst>
            <pc:docMk/>
            <pc:sldMk cId="2083713798" sldId="267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55:15.688" v="1019" actId="20577"/>
          <ac:spMkLst>
            <pc:docMk/>
            <pc:sldMk cId="2083713798" sldId="267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55:19.847" v="1029" actId="20577"/>
          <ac:spMkLst>
            <pc:docMk/>
            <pc:sldMk cId="2083713798" sldId="267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09:32:31.489" v="208" actId="255"/>
        <pc:sldMkLst>
          <pc:docMk/>
          <pc:sldMk cId="3765702922" sldId="268"/>
        </pc:sldMkLst>
        <pc:spChg chg="mod">
          <ac:chgData name="Michelle van Dijk" userId="8c1a1173a9b31108" providerId="LiveId" clId="{A9D5D34D-B568-4584-8F98-8A67F3674053}" dt="2021-12-30T09:30:29.288" v="146" actId="20577"/>
          <ac:spMkLst>
            <pc:docMk/>
            <pc:sldMk cId="3765702922" sldId="268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30:35.167" v="158" actId="20577"/>
          <ac:spMkLst>
            <pc:docMk/>
            <pc:sldMk cId="3765702922" sldId="268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30:38.421" v="168" actId="20577"/>
          <ac:spMkLst>
            <pc:docMk/>
            <pc:sldMk cId="3765702922" sldId="268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30:49.569" v="181"/>
          <ac:spMkLst>
            <pc:docMk/>
            <pc:sldMk cId="3765702922" sldId="268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30:52.884" v="192" actId="20577"/>
          <ac:spMkLst>
            <pc:docMk/>
            <pc:sldMk cId="3765702922" sldId="268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09:31:14.119" v="196" actId="20577"/>
          <ac:spMkLst>
            <pc:docMk/>
            <pc:sldMk cId="3765702922" sldId="268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31:02.203" v="194" actId="255"/>
          <ac:spMkLst>
            <pc:docMk/>
            <pc:sldMk cId="3765702922" sldId="268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09:31:38.674" v="199" actId="255"/>
          <ac:spMkLst>
            <pc:docMk/>
            <pc:sldMk cId="3765702922" sldId="268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09:31:55.341" v="202" actId="255"/>
          <ac:spMkLst>
            <pc:docMk/>
            <pc:sldMk cId="3765702922" sldId="268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09:32:14.078" v="205" actId="255"/>
          <ac:spMkLst>
            <pc:docMk/>
            <pc:sldMk cId="3765702922" sldId="268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09:32:31.489" v="208" actId="255"/>
          <ac:spMkLst>
            <pc:docMk/>
            <pc:sldMk cId="3765702922" sldId="268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09:34:32.334" v="219" actId="20577"/>
        <pc:sldMkLst>
          <pc:docMk/>
          <pc:sldMk cId="2974532711" sldId="269"/>
        </pc:sldMkLst>
        <pc:spChg chg="mod">
          <ac:chgData name="Michelle van Dijk" userId="8c1a1173a9b31108" providerId="LiveId" clId="{A9D5D34D-B568-4584-8F98-8A67F3674053}" dt="2021-12-30T09:32:44.423" v="210"/>
          <ac:spMkLst>
            <pc:docMk/>
            <pc:sldMk cId="2974532711" sldId="269"/>
            <ac:spMk id="16" creationId="{36A6F847-3044-44D5-B30C-BB3E0A32AD9C}"/>
          </ac:spMkLst>
        </pc:spChg>
        <pc:spChg chg="mod">
          <ac:chgData name="Michelle van Dijk" userId="8c1a1173a9b31108" providerId="LiveId" clId="{A9D5D34D-B568-4584-8F98-8A67F3674053}" dt="2021-12-30T09:32:44.423" v="210"/>
          <ac:spMkLst>
            <pc:docMk/>
            <pc:sldMk cId="2974532711" sldId="269"/>
            <ac:spMk id="17" creationId="{E9677C28-DF2E-4246-A151-57D88EAD6749}"/>
          </ac:spMkLst>
        </pc:spChg>
        <pc:spChg chg="mod">
          <ac:chgData name="Michelle van Dijk" userId="8c1a1173a9b31108" providerId="LiveId" clId="{A9D5D34D-B568-4584-8F98-8A67F3674053}" dt="2021-12-30T09:32:44.423" v="210"/>
          <ac:spMkLst>
            <pc:docMk/>
            <pc:sldMk cId="2974532711" sldId="269"/>
            <ac:spMk id="18" creationId="{62B3C44D-3FC3-4F4E-BEAA-50EF2646F35C}"/>
          </ac:spMkLst>
        </pc:spChg>
        <pc:spChg chg="mod">
          <ac:chgData name="Michelle van Dijk" userId="8c1a1173a9b31108" providerId="LiveId" clId="{A9D5D34D-B568-4584-8F98-8A67F3674053}" dt="2021-12-30T09:34:32.334" v="219" actId="20577"/>
          <ac:spMkLst>
            <pc:docMk/>
            <pc:sldMk cId="2974532711" sldId="269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32:44.423" v="210"/>
          <ac:spMkLst>
            <pc:docMk/>
            <pc:sldMk cId="2974532711" sldId="269"/>
            <ac:spMk id="20" creationId="{3C0CAB83-08C4-4510-B4D5-80A84A32EAFF}"/>
          </ac:spMkLst>
        </pc:spChg>
        <pc:spChg chg="mod">
          <ac:chgData name="Michelle van Dijk" userId="8c1a1173a9b31108" providerId="LiveId" clId="{A9D5D34D-B568-4584-8F98-8A67F3674053}" dt="2021-12-30T09:32:44.423" v="210"/>
          <ac:spMkLst>
            <pc:docMk/>
            <pc:sldMk cId="2974532711" sldId="269"/>
            <ac:spMk id="21" creationId="{2B9F7193-BC6E-4F78-AD46-89106DE171B4}"/>
          </ac:spMkLst>
        </pc:spChg>
        <pc:spChg chg="mod">
          <ac:chgData name="Michelle van Dijk" userId="8c1a1173a9b31108" providerId="LiveId" clId="{A9D5D34D-B568-4584-8F98-8A67F3674053}" dt="2021-12-30T09:34:19.887" v="217" actId="404"/>
          <ac:spMkLst>
            <pc:docMk/>
            <pc:sldMk cId="2974532711" sldId="269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33:19.795" v="211"/>
          <ac:spMkLst>
            <pc:docMk/>
            <pc:sldMk cId="2974532711" sldId="269"/>
            <ac:spMk id="32" creationId="{A6828E88-A584-47F1-BE16-756FF7F0D645}"/>
          </ac:spMkLst>
        </pc:spChg>
        <pc:spChg chg="mod">
          <ac:chgData name="Michelle van Dijk" userId="8c1a1173a9b31108" providerId="LiveId" clId="{A9D5D34D-B568-4584-8F98-8A67F3674053}" dt="2021-12-30T09:33:22.666" v="212" actId="6549"/>
          <ac:spMkLst>
            <pc:docMk/>
            <pc:sldMk cId="2974532711" sldId="269"/>
            <ac:spMk id="34" creationId="{A0684D6A-842E-4941-A9E0-CB2805583517}"/>
          </ac:spMkLst>
        </pc:spChg>
        <pc:grpChg chg="add mod">
          <ac:chgData name="Michelle van Dijk" userId="8c1a1173a9b31108" providerId="LiveId" clId="{A9D5D34D-B568-4584-8F98-8A67F3674053}" dt="2021-12-30T09:32:44.423" v="210"/>
          <ac:grpSpMkLst>
            <pc:docMk/>
            <pc:sldMk cId="2974532711" sldId="269"/>
            <ac:grpSpMk id="15" creationId="{54A6A030-2531-434F-9DD7-219E7BFB6E8F}"/>
          </ac:grpSpMkLst>
        </pc:grpChg>
        <pc:grpChg chg="del">
          <ac:chgData name="Michelle van Dijk" userId="8c1a1173a9b31108" providerId="LiveId" clId="{A9D5D34D-B568-4584-8F98-8A67F3674053}" dt="2021-12-30T09:32:43.475" v="209" actId="478"/>
          <ac:grpSpMkLst>
            <pc:docMk/>
            <pc:sldMk cId="2974532711" sldId="269"/>
            <ac:grpSpMk id="22" creationId="{A1A0A8DF-425B-4DEA-876E-A46DE75FCD2F}"/>
          </ac:grpSpMkLst>
        </pc:grpChg>
      </pc:sldChg>
      <pc:sldChg chg="addSp delSp modSp mod">
        <pc:chgData name="Michelle van Dijk" userId="8c1a1173a9b31108" providerId="LiveId" clId="{A9D5D34D-B568-4584-8F98-8A67F3674053}" dt="2021-12-30T10:18:05.427" v="1786" actId="6549"/>
        <pc:sldMkLst>
          <pc:docMk/>
          <pc:sldMk cId="446242807" sldId="270"/>
        </pc:sldMkLst>
        <pc:spChg chg="add del mod">
          <ac:chgData name="Michelle van Dijk" userId="8c1a1173a9b31108" providerId="LiveId" clId="{A9D5D34D-B568-4584-8F98-8A67F3674053}" dt="2021-12-30T09:35:50.301" v="238"/>
          <ac:spMkLst>
            <pc:docMk/>
            <pc:sldMk cId="446242807" sldId="270"/>
            <ac:spMk id="3" creationId="{43FFDFBD-5F92-4FA3-BECD-CC9E76031AA9}"/>
          </ac:spMkLst>
        </pc:spChg>
        <pc:spChg chg="add del mod">
          <ac:chgData name="Michelle van Dijk" userId="8c1a1173a9b31108" providerId="LiveId" clId="{A9D5D34D-B568-4584-8F98-8A67F3674053}" dt="2021-12-30T09:36:12.462" v="240"/>
          <ac:spMkLst>
            <pc:docMk/>
            <pc:sldMk cId="446242807" sldId="270"/>
            <ac:spMk id="6" creationId="{0731C73A-5FDD-4BF2-A96D-BF1FE2086E07}"/>
          </ac:spMkLst>
        </pc:spChg>
        <pc:spChg chg="mod">
          <ac:chgData name="Michelle van Dijk" userId="8c1a1173a9b31108" providerId="LiveId" clId="{A9D5D34D-B568-4584-8F98-8A67F3674053}" dt="2021-12-30T09:34:47.226" v="223"/>
          <ac:spMkLst>
            <pc:docMk/>
            <pc:sldMk cId="446242807" sldId="270"/>
            <ac:spMk id="16" creationId="{29F6C4F5-6206-4676-856C-47E79C567F84}"/>
          </ac:spMkLst>
        </pc:spChg>
        <pc:spChg chg="mod">
          <ac:chgData name="Michelle van Dijk" userId="8c1a1173a9b31108" providerId="LiveId" clId="{A9D5D34D-B568-4584-8F98-8A67F3674053}" dt="2021-12-30T09:34:47.226" v="223"/>
          <ac:spMkLst>
            <pc:docMk/>
            <pc:sldMk cId="446242807" sldId="270"/>
            <ac:spMk id="17" creationId="{B3C2A064-3CB3-4C1F-8AB6-469783967F17}"/>
          </ac:spMkLst>
        </pc:spChg>
        <pc:spChg chg="mod">
          <ac:chgData name="Michelle van Dijk" userId="8c1a1173a9b31108" providerId="LiveId" clId="{A9D5D34D-B568-4584-8F98-8A67F3674053}" dt="2021-12-30T09:34:47.226" v="223"/>
          <ac:spMkLst>
            <pc:docMk/>
            <pc:sldMk cId="446242807" sldId="270"/>
            <ac:spMk id="18" creationId="{E9EFF4BA-FB5F-4378-9B60-7DE06382AEC0}"/>
          </ac:spMkLst>
        </pc:spChg>
        <pc:spChg chg="mod">
          <ac:chgData name="Michelle van Dijk" userId="8c1a1173a9b31108" providerId="LiveId" clId="{A9D5D34D-B568-4584-8F98-8A67F3674053}" dt="2021-12-30T09:34:37.713" v="221" actId="20577"/>
          <ac:spMkLst>
            <pc:docMk/>
            <pc:sldMk cId="446242807" sldId="270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34:47.226" v="223"/>
          <ac:spMkLst>
            <pc:docMk/>
            <pc:sldMk cId="446242807" sldId="270"/>
            <ac:spMk id="27" creationId="{C45D4540-7241-422D-9F0D-FE68986A784B}"/>
          </ac:spMkLst>
        </pc:spChg>
        <pc:spChg chg="mod">
          <ac:chgData name="Michelle van Dijk" userId="8c1a1173a9b31108" providerId="LiveId" clId="{A9D5D34D-B568-4584-8F98-8A67F3674053}" dt="2021-12-30T09:34:47.226" v="223"/>
          <ac:spMkLst>
            <pc:docMk/>
            <pc:sldMk cId="446242807" sldId="270"/>
            <ac:spMk id="28" creationId="{AD281AD3-5737-4D15-9F36-9F7190F41925}"/>
          </ac:spMkLst>
        </pc:spChg>
        <pc:spChg chg="mod">
          <ac:chgData name="Michelle van Dijk" userId="8c1a1173a9b31108" providerId="LiveId" clId="{A9D5D34D-B568-4584-8F98-8A67F3674053}" dt="2021-12-30T09:35:18.496" v="226" actId="255"/>
          <ac:spMkLst>
            <pc:docMk/>
            <pc:sldMk cId="446242807" sldId="270"/>
            <ac:spMk id="30" creationId="{4384884E-53FC-4CA1-B2AD-31FC0815B7F3}"/>
          </ac:spMkLst>
        </pc:spChg>
        <pc:spChg chg="mod">
          <ac:chgData name="Michelle van Dijk" userId="8c1a1173a9b31108" providerId="LiveId" clId="{A9D5D34D-B568-4584-8F98-8A67F3674053}" dt="2021-12-30T09:43:34.753" v="641" actId="403"/>
          <ac:spMkLst>
            <pc:docMk/>
            <pc:sldMk cId="446242807" sldId="270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35:38.776" v="236" actId="20577"/>
          <ac:spMkLst>
            <pc:docMk/>
            <pc:sldMk cId="446242807" sldId="270"/>
            <ac:spMk id="33" creationId="{53064FD6-DE27-4172-8216-61756E1916B1}"/>
          </ac:spMkLst>
        </pc:spChg>
        <pc:spChg chg="mod">
          <ac:chgData name="Michelle van Dijk" userId="8c1a1173a9b31108" providerId="LiveId" clId="{A9D5D34D-B568-4584-8F98-8A67F3674053}" dt="2021-12-30T10:18:05.427" v="1786" actId="6549"/>
          <ac:spMkLst>
            <pc:docMk/>
            <pc:sldMk cId="446242807" sldId="270"/>
            <ac:spMk id="34" creationId="{A0684D6A-842E-4941-A9E0-CB2805583517}"/>
          </ac:spMkLst>
        </pc:spChg>
        <pc:grpChg chg="add mod">
          <ac:chgData name="Michelle van Dijk" userId="8c1a1173a9b31108" providerId="LiveId" clId="{A9D5D34D-B568-4584-8F98-8A67F3674053}" dt="2021-12-30T09:34:47.226" v="223"/>
          <ac:grpSpMkLst>
            <pc:docMk/>
            <pc:sldMk cId="446242807" sldId="270"/>
            <ac:grpSpMk id="15" creationId="{3B572221-F21F-4F0F-9830-ECCEF72D8667}"/>
          </ac:grpSpMkLst>
        </pc:grpChg>
        <pc:grpChg chg="del">
          <ac:chgData name="Michelle van Dijk" userId="8c1a1173a9b31108" providerId="LiveId" clId="{A9D5D34D-B568-4584-8F98-8A67F3674053}" dt="2021-12-30T09:34:46.375" v="222" actId="478"/>
          <ac:grpSpMkLst>
            <pc:docMk/>
            <pc:sldMk cId="446242807" sldId="270"/>
            <ac:grpSpMk id="20" creationId="{C8DC94FB-9F29-4E8A-B0AC-762DA6F241A6}"/>
          </ac:grpSpMkLst>
        </pc:grpChg>
        <pc:graphicFrameChg chg="add del mod">
          <ac:chgData name="Michelle van Dijk" userId="8c1a1173a9b31108" providerId="LiveId" clId="{A9D5D34D-B568-4584-8F98-8A67F3674053}" dt="2021-12-30T09:35:50.301" v="238"/>
          <ac:graphicFrameMkLst>
            <pc:docMk/>
            <pc:sldMk cId="446242807" sldId="270"/>
            <ac:graphicFrameMk id="2" creationId="{79C65ABA-2C1F-414E-BAE7-1780C7E7FA4D}"/>
          </ac:graphicFrameMkLst>
        </pc:graphicFrameChg>
        <pc:graphicFrameChg chg="add del mod">
          <ac:chgData name="Michelle van Dijk" userId="8c1a1173a9b31108" providerId="LiveId" clId="{A9D5D34D-B568-4584-8F98-8A67F3674053}" dt="2021-12-30T09:36:12.462" v="240"/>
          <ac:graphicFrameMkLst>
            <pc:docMk/>
            <pc:sldMk cId="446242807" sldId="270"/>
            <ac:graphicFrameMk id="5" creationId="{45A98E1E-34C7-4C91-B2D8-CDE54597C244}"/>
          </ac:graphicFrameMkLst>
        </pc:graphicFrameChg>
      </pc:sldChg>
      <pc:sldChg chg="modSp mod">
        <pc:chgData name="Michelle van Dijk" userId="8c1a1173a9b31108" providerId="LiveId" clId="{A9D5D34D-B568-4584-8F98-8A67F3674053}" dt="2021-12-30T09:38:26.512" v="487" actId="20577"/>
        <pc:sldMkLst>
          <pc:docMk/>
          <pc:sldMk cId="1726408746" sldId="271"/>
        </pc:sldMkLst>
        <pc:spChg chg="mod">
          <ac:chgData name="Michelle van Dijk" userId="8c1a1173a9b31108" providerId="LiveId" clId="{A9D5D34D-B568-4584-8F98-8A67F3674053}" dt="2021-12-30T09:29:21.732" v="64" actId="6549"/>
          <ac:spMkLst>
            <pc:docMk/>
            <pc:sldMk cId="1726408746" sldId="271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09:29:37.591" v="76" actId="20577"/>
          <ac:spMkLst>
            <pc:docMk/>
            <pc:sldMk cId="1726408746" sldId="271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29:48.600" v="104" actId="20577"/>
          <ac:spMkLst>
            <pc:docMk/>
            <pc:sldMk cId="1726408746" sldId="271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38:23.746" v="484" actId="20577"/>
          <ac:spMkLst>
            <pc:docMk/>
            <pc:sldMk cId="1726408746" sldId="271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38:26.512" v="487" actId="20577"/>
          <ac:spMkLst>
            <pc:docMk/>
            <pc:sldMk cId="1726408746" sldId="271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30:08.255" v="133" actId="20577"/>
          <ac:spMkLst>
            <pc:docMk/>
            <pc:sldMk cId="1726408746" sldId="271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09:58:01.611" v="1157" actId="255"/>
        <pc:sldMkLst>
          <pc:docMk/>
          <pc:sldMk cId="3939038329" sldId="272"/>
        </pc:sldMkLst>
        <pc:spChg chg="mod">
          <ac:chgData name="Michelle van Dijk" userId="8c1a1173a9b31108" providerId="LiveId" clId="{A9D5D34D-B568-4584-8F98-8A67F3674053}" dt="2021-12-30T09:55:29.464" v="1047" actId="5793"/>
          <ac:spMkLst>
            <pc:docMk/>
            <pc:sldMk cId="3939038329" sldId="272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09:55:36.394" v="1064" actId="20577"/>
          <ac:spMkLst>
            <pc:docMk/>
            <pc:sldMk cId="3939038329" sldId="272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09:55:39.222" v="1073" actId="20577"/>
          <ac:spMkLst>
            <pc:docMk/>
            <pc:sldMk cId="3939038329" sldId="272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09:55:48.806" v="1096" actId="20577"/>
          <ac:spMkLst>
            <pc:docMk/>
            <pc:sldMk cId="3939038329" sldId="272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09:55:54.452" v="1110" actId="20577"/>
          <ac:spMkLst>
            <pc:docMk/>
            <pc:sldMk cId="3939038329" sldId="272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09:57:01.267" v="1150" actId="20577"/>
          <ac:spMkLst>
            <pc:docMk/>
            <pc:sldMk cId="3939038329" sldId="272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58:01.611" v="1157" actId="255"/>
          <ac:spMkLst>
            <pc:docMk/>
            <pc:sldMk cId="3939038329" sldId="272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09:58:01.611" v="1157" actId="255"/>
          <ac:spMkLst>
            <pc:docMk/>
            <pc:sldMk cId="3939038329" sldId="272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09:58:01.611" v="1157" actId="255"/>
          <ac:spMkLst>
            <pc:docMk/>
            <pc:sldMk cId="3939038329" sldId="272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09:58:01.611" v="1157" actId="255"/>
          <ac:spMkLst>
            <pc:docMk/>
            <pc:sldMk cId="3939038329" sldId="272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09:58:01.611" v="1157" actId="255"/>
          <ac:spMkLst>
            <pc:docMk/>
            <pc:sldMk cId="3939038329" sldId="272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09:59:58.095" v="1198" actId="404"/>
        <pc:sldMkLst>
          <pc:docMk/>
          <pc:sldMk cId="2013940373" sldId="273"/>
        </pc:sldMkLst>
        <pc:spChg chg="mod">
          <ac:chgData name="Michelle van Dijk" userId="8c1a1173a9b31108" providerId="LiveId" clId="{A9D5D34D-B568-4584-8F98-8A67F3674053}" dt="2021-12-30T09:56:15.722" v="1118" actId="20577"/>
          <ac:spMkLst>
            <pc:docMk/>
            <pc:sldMk cId="2013940373" sldId="273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56:02.567" v="1112"/>
          <ac:spMkLst>
            <pc:docMk/>
            <pc:sldMk cId="2013940373" sldId="273"/>
            <ac:spMk id="23" creationId="{99B0BC77-EC3D-46E2-8411-6026131B2EDC}"/>
          </ac:spMkLst>
        </pc:spChg>
        <pc:spChg chg="mod">
          <ac:chgData name="Michelle van Dijk" userId="8c1a1173a9b31108" providerId="LiveId" clId="{A9D5D34D-B568-4584-8F98-8A67F3674053}" dt="2021-12-30T09:56:02.567" v="1112"/>
          <ac:spMkLst>
            <pc:docMk/>
            <pc:sldMk cId="2013940373" sldId="273"/>
            <ac:spMk id="24" creationId="{27BFF11C-7650-45FE-8345-C6FC442D4F91}"/>
          </ac:spMkLst>
        </pc:spChg>
        <pc:spChg chg="mod">
          <ac:chgData name="Michelle van Dijk" userId="8c1a1173a9b31108" providerId="LiveId" clId="{A9D5D34D-B568-4584-8F98-8A67F3674053}" dt="2021-12-30T09:56:02.567" v="1112"/>
          <ac:spMkLst>
            <pc:docMk/>
            <pc:sldMk cId="2013940373" sldId="273"/>
            <ac:spMk id="26" creationId="{3F4E9200-8A69-4EF0-873B-2606BD86AD61}"/>
          </ac:spMkLst>
        </pc:spChg>
        <pc:spChg chg="mod">
          <ac:chgData name="Michelle van Dijk" userId="8c1a1173a9b31108" providerId="LiveId" clId="{A9D5D34D-B568-4584-8F98-8A67F3674053}" dt="2021-12-30T09:56:02.567" v="1112"/>
          <ac:spMkLst>
            <pc:docMk/>
            <pc:sldMk cId="2013940373" sldId="273"/>
            <ac:spMk id="27" creationId="{55D28F7F-5456-49D7-A77B-9C0D9A079AD5}"/>
          </ac:spMkLst>
        </pc:spChg>
        <pc:spChg chg="mod">
          <ac:chgData name="Michelle van Dijk" userId="8c1a1173a9b31108" providerId="LiveId" clId="{A9D5D34D-B568-4584-8F98-8A67F3674053}" dt="2021-12-30T09:56:02.567" v="1112"/>
          <ac:spMkLst>
            <pc:docMk/>
            <pc:sldMk cId="2013940373" sldId="273"/>
            <ac:spMk id="28" creationId="{B1C90299-AA18-4208-8F86-183EF4F54F28}"/>
          </ac:spMkLst>
        </pc:spChg>
        <pc:spChg chg="mod">
          <ac:chgData name="Michelle van Dijk" userId="8c1a1173a9b31108" providerId="LiveId" clId="{A9D5D34D-B568-4584-8F98-8A67F3674053}" dt="2021-12-30T09:59:58.095" v="1198" actId="404"/>
          <ac:spMkLst>
            <pc:docMk/>
            <pc:sldMk cId="2013940373" sldId="273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59:12.058" v="1192" actId="403"/>
          <ac:spMkLst>
            <pc:docMk/>
            <pc:sldMk cId="2013940373" sldId="273"/>
            <ac:spMk id="32" creationId="{A6828E88-A584-47F1-BE16-756FF7F0D645}"/>
          </ac:spMkLst>
        </pc:spChg>
        <pc:spChg chg="mod">
          <ac:chgData name="Michelle van Dijk" userId="8c1a1173a9b31108" providerId="LiveId" clId="{A9D5D34D-B568-4584-8F98-8A67F3674053}" dt="2021-12-30T09:58:45.209" v="1172" actId="403"/>
          <ac:spMkLst>
            <pc:docMk/>
            <pc:sldMk cId="2013940373" sldId="273"/>
            <ac:spMk id="34" creationId="{A0684D6A-842E-4941-A9E0-CB2805583517}"/>
          </ac:spMkLst>
        </pc:spChg>
        <pc:grpChg chg="del">
          <ac:chgData name="Michelle van Dijk" userId="8c1a1173a9b31108" providerId="LiveId" clId="{A9D5D34D-B568-4584-8F98-8A67F3674053}" dt="2021-12-30T09:56:01.675" v="1111" actId="478"/>
          <ac:grpSpMkLst>
            <pc:docMk/>
            <pc:sldMk cId="2013940373" sldId="273"/>
            <ac:grpSpMk id="15" creationId="{F51DD9CC-A7A4-40B4-8043-E70B29BAA33A}"/>
          </ac:grpSpMkLst>
        </pc:grpChg>
        <pc:grpChg chg="add mod">
          <ac:chgData name="Michelle van Dijk" userId="8c1a1173a9b31108" providerId="LiveId" clId="{A9D5D34D-B568-4584-8F98-8A67F3674053}" dt="2021-12-30T09:56:02.567" v="1112"/>
          <ac:grpSpMkLst>
            <pc:docMk/>
            <pc:sldMk cId="2013940373" sldId="273"/>
            <ac:grpSpMk id="22" creationId="{A4639538-8516-4558-8BE7-0068DAAD68C6}"/>
          </ac:grpSpMkLst>
        </pc:grpChg>
      </pc:sldChg>
      <pc:sldChg chg="addSp delSp modSp mod">
        <pc:chgData name="Michelle van Dijk" userId="8c1a1173a9b31108" providerId="LiveId" clId="{A9D5D34D-B568-4584-8F98-8A67F3674053}" dt="2021-12-30T10:01:16.635" v="1258" actId="6549"/>
        <pc:sldMkLst>
          <pc:docMk/>
          <pc:sldMk cId="1237857464" sldId="274"/>
        </pc:sldMkLst>
        <pc:spChg chg="mod">
          <ac:chgData name="Michelle van Dijk" userId="8c1a1173a9b31108" providerId="LiveId" clId="{A9D5D34D-B568-4584-8F98-8A67F3674053}" dt="2021-12-30T09:56:11.636" v="1116" actId="20577"/>
          <ac:spMkLst>
            <pc:docMk/>
            <pc:sldMk cId="1237857464" sldId="274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09:56:07.289" v="1114"/>
          <ac:spMkLst>
            <pc:docMk/>
            <pc:sldMk cId="1237857464" sldId="274"/>
            <ac:spMk id="21" creationId="{C848EA51-ADBF-45E7-94F6-B54BB6FB0C69}"/>
          </ac:spMkLst>
        </pc:spChg>
        <pc:spChg chg="mod">
          <ac:chgData name="Michelle van Dijk" userId="8c1a1173a9b31108" providerId="LiveId" clId="{A9D5D34D-B568-4584-8F98-8A67F3674053}" dt="2021-12-30T09:56:07.289" v="1114"/>
          <ac:spMkLst>
            <pc:docMk/>
            <pc:sldMk cId="1237857464" sldId="274"/>
            <ac:spMk id="22" creationId="{6F7B8AC9-5781-4B96-99FA-0AF83ED45C26}"/>
          </ac:spMkLst>
        </pc:spChg>
        <pc:spChg chg="mod">
          <ac:chgData name="Michelle van Dijk" userId="8c1a1173a9b31108" providerId="LiveId" clId="{A9D5D34D-B568-4584-8F98-8A67F3674053}" dt="2021-12-30T09:56:07.289" v="1114"/>
          <ac:spMkLst>
            <pc:docMk/>
            <pc:sldMk cId="1237857464" sldId="274"/>
            <ac:spMk id="23" creationId="{E55D5612-5C91-410A-93E0-8CDD6093002C}"/>
          </ac:spMkLst>
        </pc:spChg>
        <pc:spChg chg="mod">
          <ac:chgData name="Michelle van Dijk" userId="8c1a1173a9b31108" providerId="LiveId" clId="{A9D5D34D-B568-4584-8F98-8A67F3674053}" dt="2021-12-30T09:56:07.289" v="1114"/>
          <ac:spMkLst>
            <pc:docMk/>
            <pc:sldMk cId="1237857464" sldId="274"/>
            <ac:spMk id="24" creationId="{4238F513-71EF-4F9D-A791-9715DA2689A1}"/>
          </ac:spMkLst>
        </pc:spChg>
        <pc:spChg chg="mod">
          <ac:chgData name="Michelle van Dijk" userId="8c1a1173a9b31108" providerId="LiveId" clId="{A9D5D34D-B568-4584-8F98-8A67F3674053}" dt="2021-12-30T09:56:07.289" v="1114"/>
          <ac:spMkLst>
            <pc:docMk/>
            <pc:sldMk cId="1237857464" sldId="274"/>
            <ac:spMk id="26" creationId="{BB6C2576-6ED1-4705-B7D4-857EA1523136}"/>
          </ac:spMkLst>
        </pc:spChg>
        <pc:spChg chg="mod">
          <ac:chgData name="Michelle van Dijk" userId="8c1a1173a9b31108" providerId="LiveId" clId="{A9D5D34D-B568-4584-8F98-8A67F3674053}" dt="2021-12-30T10:00:21.671" v="1200" actId="404"/>
          <ac:spMkLst>
            <pc:docMk/>
            <pc:sldMk cId="1237857464" sldId="274"/>
            <ac:spMk id="29" creationId="{66B2C20D-3608-45C3-B2AE-0AE19D124A4E}"/>
          </ac:spMkLst>
        </pc:spChg>
        <pc:spChg chg="mod">
          <ac:chgData name="Michelle van Dijk" userId="8c1a1173a9b31108" providerId="LiveId" clId="{A9D5D34D-B568-4584-8F98-8A67F3674053}" dt="2021-12-30T10:01:16.635" v="1258" actId="6549"/>
          <ac:spMkLst>
            <pc:docMk/>
            <pc:sldMk cId="1237857464" sldId="274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09:56:45.990" v="1148" actId="20577"/>
          <ac:spMkLst>
            <pc:docMk/>
            <pc:sldMk cId="1237857464" sldId="274"/>
            <ac:spMk id="33" creationId="{53064FD6-DE27-4172-8216-61756E1916B1}"/>
          </ac:spMkLst>
        </pc:spChg>
        <pc:spChg chg="mod">
          <ac:chgData name="Michelle van Dijk" userId="8c1a1173a9b31108" providerId="LiveId" clId="{A9D5D34D-B568-4584-8F98-8A67F3674053}" dt="2021-12-30T10:00:31.381" v="1213" actId="403"/>
          <ac:spMkLst>
            <pc:docMk/>
            <pc:sldMk cId="1237857464" sldId="274"/>
            <ac:spMk id="34" creationId="{A0684D6A-842E-4941-A9E0-CB2805583517}"/>
          </ac:spMkLst>
        </pc:spChg>
        <pc:grpChg chg="del">
          <ac:chgData name="Michelle van Dijk" userId="8c1a1173a9b31108" providerId="LiveId" clId="{A9D5D34D-B568-4584-8F98-8A67F3674053}" dt="2021-12-30T09:56:06.226" v="1113" actId="478"/>
          <ac:grpSpMkLst>
            <pc:docMk/>
            <pc:sldMk cId="1237857464" sldId="274"/>
            <ac:grpSpMk id="15" creationId="{9716DD89-AB9F-4B3A-A75E-0DB05CC73DBD}"/>
          </ac:grpSpMkLst>
        </pc:grpChg>
        <pc:grpChg chg="add mod">
          <ac:chgData name="Michelle van Dijk" userId="8c1a1173a9b31108" providerId="LiveId" clId="{A9D5D34D-B568-4584-8F98-8A67F3674053}" dt="2021-12-30T09:56:07.289" v="1114"/>
          <ac:grpSpMkLst>
            <pc:docMk/>
            <pc:sldMk cId="1237857464" sldId="274"/>
            <ac:grpSpMk id="20" creationId="{34746215-C85C-45F2-89D5-8A41B51DE359}"/>
          </ac:grpSpMkLst>
        </pc:grpChg>
      </pc:sldChg>
      <pc:sldChg chg="modSp mod">
        <pc:chgData name="Michelle van Dijk" userId="8c1a1173a9b31108" providerId="LiveId" clId="{A9D5D34D-B568-4584-8F98-8A67F3674053}" dt="2021-12-30T10:03:08.822" v="1359" actId="20577"/>
        <pc:sldMkLst>
          <pc:docMk/>
          <pc:sldMk cId="1881636802" sldId="275"/>
        </pc:sldMkLst>
        <pc:spChg chg="mod">
          <ac:chgData name="Michelle van Dijk" userId="8c1a1173a9b31108" providerId="LiveId" clId="{A9D5D34D-B568-4584-8F98-8A67F3674053}" dt="2021-12-30T10:02:41.779" v="1303" actId="20577"/>
          <ac:spMkLst>
            <pc:docMk/>
            <pc:sldMk cId="1881636802" sldId="275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10:02:50.567" v="1312" actId="20577"/>
          <ac:spMkLst>
            <pc:docMk/>
            <pc:sldMk cId="1881636802" sldId="275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10:02:54.212" v="1322" actId="20577"/>
          <ac:spMkLst>
            <pc:docMk/>
            <pc:sldMk cId="1881636802" sldId="275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10:02:58.246" v="1334" actId="20577"/>
          <ac:spMkLst>
            <pc:docMk/>
            <pc:sldMk cId="1881636802" sldId="275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10:03:04.922" v="1344" actId="20577"/>
          <ac:spMkLst>
            <pc:docMk/>
            <pc:sldMk cId="1881636802" sldId="275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10:03:08.822" v="1359" actId="20577"/>
          <ac:spMkLst>
            <pc:docMk/>
            <pc:sldMk cId="1881636802" sldId="275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10:04:42.259" v="1426" actId="403"/>
        <pc:sldMkLst>
          <pc:docMk/>
          <pc:sldMk cId="3085314105" sldId="276"/>
        </pc:sldMkLst>
        <pc:spChg chg="mod">
          <ac:chgData name="Michelle van Dijk" userId="8c1a1173a9b31108" providerId="LiveId" clId="{A9D5D34D-B568-4584-8F98-8A67F3674053}" dt="2021-12-30T10:03:14.913" v="1368" actId="20577"/>
          <ac:spMkLst>
            <pc:docMk/>
            <pc:sldMk cId="3085314105" sldId="276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10:03:17.915" v="1378" actId="20577"/>
          <ac:spMkLst>
            <pc:docMk/>
            <pc:sldMk cId="3085314105" sldId="276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10:03:21.872" v="1390" actId="20577"/>
          <ac:spMkLst>
            <pc:docMk/>
            <pc:sldMk cId="3085314105" sldId="276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10:03:25.047" v="1400" actId="20577"/>
          <ac:spMkLst>
            <pc:docMk/>
            <pc:sldMk cId="3085314105" sldId="276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10:03:29.848" v="1415" actId="20577"/>
          <ac:spMkLst>
            <pc:docMk/>
            <pc:sldMk cId="3085314105" sldId="276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10:04:30.782" v="1422" actId="20577"/>
          <ac:spMkLst>
            <pc:docMk/>
            <pc:sldMk cId="3085314105" sldId="276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04:42.259" v="1426" actId="403"/>
          <ac:spMkLst>
            <pc:docMk/>
            <pc:sldMk cId="3085314105" sldId="276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10:04:42.259" v="1426" actId="403"/>
          <ac:spMkLst>
            <pc:docMk/>
            <pc:sldMk cId="3085314105" sldId="276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10:04:42.259" v="1426" actId="403"/>
          <ac:spMkLst>
            <pc:docMk/>
            <pc:sldMk cId="3085314105" sldId="276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10:04:42.259" v="1426" actId="403"/>
          <ac:spMkLst>
            <pc:docMk/>
            <pc:sldMk cId="3085314105" sldId="276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10:04:42.259" v="1426" actId="403"/>
          <ac:spMkLst>
            <pc:docMk/>
            <pc:sldMk cId="3085314105" sldId="276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10:07:32.987" v="1472" actId="403"/>
        <pc:sldMkLst>
          <pc:docMk/>
          <pc:sldMk cId="813471436" sldId="277"/>
        </pc:sldMkLst>
        <pc:spChg chg="mod">
          <ac:chgData name="Michelle van Dijk" userId="8c1a1173a9b31108" providerId="LiveId" clId="{A9D5D34D-B568-4584-8F98-8A67F3674053}" dt="2021-12-30T10:06:39.395" v="1459" actId="20577"/>
          <ac:spMkLst>
            <pc:docMk/>
            <pc:sldMk cId="813471436" sldId="277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05:02.103" v="1428"/>
          <ac:spMkLst>
            <pc:docMk/>
            <pc:sldMk cId="813471436" sldId="277"/>
            <ac:spMk id="23" creationId="{998224C8-D7A1-44CC-9F14-2F0E7968EA20}"/>
          </ac:spMkLst>
        </pc:spChg>
        <pc:spChg chg="mod">
          <ac:chgData name="Michelle van Dijk" userId="8c1a1173a9b31108" providerId="LiveId" clId="{A9D5D34D-B568-4584-8F98-8A67F3674053}" dt="2021-12-30T10:05:02.103" v="1428"/>
          <ac:spMkLst>
            <pc:docMk/>
            <pc:sldMk cId="813471436" sldId="277"/>
            <ac:spMk id="24" creationId="{DAAE8107-5CA7-47AE-871A-1E0BC20E1149}"/>
          </ac:spMkLst>
        </pc:spChg>
        <pc:spChg chg="mod">
          <ac:chgData name="Michelle van Dijk" userId="8c1a1173a9b31108" providerId="LiveId" clId="{A9D5D34D-B568-4584-8F98-8A67F3674053}" dt="2021-12-30T10:05:02.103" v="1428"/>
          <ac:spMkLst>
            <pc:docMk/>
            <pc:sldMk cId="813471436" sldId="277"/>
            <ac:spMk id="26" creationId="{C7214002-C63A-459D-849A-6B3A77536881}"/>
          </ac:spMkLst>
        </pc:spChg>
        <pc:spChg chg="mod">
          <ac:chgData name="Michelle van Dijk" userId="8c1a1173a9b31108" providerId="LiveId" clId="{A9D5D34D-B568-4584-8F98-8A67F3674053}" dt="2021-12-30T10:05:02.103" v="1428"/>
          <ac:spMkLst>
            <pc:docMk/>
            <pc:sldMk cId="813471436" sldId="277"/>
            <ac:spMk id="27" creationId="{1F6B6D49-D7C9-46B5-998C-9CC0834BCB90}"/>
          </ac:spMkLst>
        </pc:spChg>
        <pc:spChg chg="mod">
          <ac:chgData name="Michelle van Dijk" userId="8c1a1173a9b31108" providerId="LiveId" clId="{A9D5D34D-B568-4584-8F98-8A67F3674053}" dt="2021-12-30T10:05:02.103" v="1428"/>
          <ac:spMkLst>
            <pc:docMk/>
            <pc:sldMk cId="813471436" sldId="277"/>
            <ac:spMk id="28" creationId="{62224B0C-A33E-4296-AE55-3C621E227DA3}"/>
          </ac:spMkLst>
        </pc:spChg>
        <pc:spChg chg="mod">
          <ac:chgData name="Michelle van Dijk" userId="8c1a1173a9b31108" providerId="LiveId" clId="{A9D5D34D-B568-4584-8F98-8A67F3674053}" dt="2021-12-30T10:07:14.328" v="1470" actId="255"/>
          <ac:spMkLst>
            <pc:docMk/>
            <pc:sldMk cId="813471436" sldId="277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10:07:32.987" v="1472" actId="403"/>
          <ac:spMkLst>
            <pc:docMk/>
            <pc:sldMk cId="813471436" sldId="277"/>
            <ac:spMk id="32" creationId="{A6828E88-A584-47F1-BE16-756FF7F0D645}"/>
          </ac:spMkLst>
        </pc:spChg>
        <pc:grpChg chg="del">
          <ac:chgData name="Michelle van Dijk" userId="8c1a1173a9b31108" providerId="LiveId" clId="{A9D5D34D-B568-4584-8F98-8A67F3674053}" dt="2021-12-30T10:05:01.323" v="1427" actId="478"/>
          <ac:grpSpMkLst>
            <pc:docMk/>
            <pc:sldMk cId="813471436" sldId="277"/>
            <ac:grpSpMk id="15" creationId="{C46FAA53-6CA9-4F7C-B6F7-2157D4C7648E}"/>
          </ac:grpSpMkLst>
        </pc:grpChg>
        <pc:grpChg chg="add mod">
          <ac:chgData name="Michelle van Dijk" userId="8c1a1173a9b31108" providerId="LiveId" clId="{A9D5D34D-B568-4584-8F98-8A67F3674053}" dt="2021-12-30T10:05:02.103" v="1428"/>
          <ac:grpSpMkLst>
            <pc:docMk/>
            <pc:sldMk cId="813471436" sldId="277"/>
            <ac:grpSpMk id="22" creationId="{1783529A-D871-4174-ABE1-913727453D1C}"/>
          </ac:grpSpMkLst>
        </pc:grpChg>
      </pc:sldChg>
      <pc:sldChg chg="addSp delSp modSp mod">
        <pc:chgData name="Michelle van Dijk" userId="8c1a1173a9b31108" providerId="LiveId" clId="{A9D5D34D-B568-4584-8F98-8A67F3674053}" dt="2021-12-30T10:08:21.818" v="1497" actId="20577"/>
        <pc:sldMkLst>
          <pc:docMk/>
          <pc:sldMk cId="110950016" sldId="278"/>
        </pc:sldMkLst>
        <pc:spChg chg="mod">
          <ac:chgData name="Michelle van Dijk" userId="8c1a1173a9b31108" providerId="LiveId" clId="{A9D5D34D-B568-4584-8F98-8A67F3674053}" dt="2021-12-30T10:05:11.892" v="1432" actId="20577"/>
          <ac:spMkLst>
            <pc:docMk/>
            <pc:sldMk cId="110950016" sldId="278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05:08.264" v="1430"/>
          <ac:spMkLst>
            <pc:docMk/>
            <pc:sldMk cId="110950016" sldId="278"/>
            <ac:spMk id="21" creationId="{1B868FFB-B91D-4D40-B810-EDCA25B7FD95}"/>
          </ac:spMkLst>
        </pc:spChg>
        <pc:spChg chg="mod">
          <ac:chgData name="Michelle van Dijk" userId="8c1a1173a9b31108" providerId="LiveId" clId="{A9D5D34D-B568-4584-8F98-8A67F3674053}" dt="2021-12-30T10:05:08.264" v="1430"/>
          <ac:spMkLst>
            <pc:docMk/>
            <pc:sldMk cId="110950016" sldId="278"/>
            <ac:spMk id="22" creationId="{F282FDB6-35D0-413E-9AD0-18BD6C0D2CDA}"/>
          </ac:spMkLst>
        </pc:spChg>
        <pc:spChg chg="mod">
          <ac:chgData name="Michelle van Dijk" userId="8c1a1173a9b31108" providerId="LiveId" clId="{A9D5D34D-B568-4584-8F98-8A67F3674053}" dt="2021-12-30T10:05:08.264" v="1430"/>
          <ac:spMkLst>
            <pc:docMk/>
            <pc:sldMk cId="110950016" sldId="278"/>
            <ac:spMk id="23" creationId="{0589FC33-F55A-4AFC-90A6-4C8204CAE4BD}"/>
          </ac:spMkLst>
        </pc:spChg>
        <pc:spChg chg="mod">
          <ac:chgData name="Michelle van Dijk" userId="8c1a1173a9b31108" providerId="LiveId" clId="{A9D5D34D-B568-4584-8F98-8A67F3674053}" dt="2021-12-30T10:05:08.264" v="1430"/>
          <ac:spMkLst>
            <pc:docMk/>
            <pc:sldMk cId="110950016" sldId="278"/>
            <ac:spMk id="24" creationId="{BD70A444-FEBF-41BB-87CC-042B1EC275A8}"/>
          </ac:spMkLst>
        </pc:spChg>
        <pc:spChg chg="mod">
          <ac:chgData name="Michelle van Dijk" userId="8c1a1173a9b31108" providerId="LiveId" clId="{A9D5D34D-B568-4584-8F98-8A67F3674053}" dt="2021-12-30T10:05:08.264" v="1430"/>
          <ac:spMkLst>
            <pc:docMk/>
            <pc:sldMk cId="110950016" sldId="278"/>
            <ac:spMk id="26" creationId="{CDD9BCA2-7D3D-4E56-A03E-90828027F4D1}"/>
          </ac:spMkLst>
        </pc:spChg>
        <pc:spChg chg="mod">
          <ac:chgData name="Michelle van Dijk" userId="8c1a1173a9b31108" providerId="LiveId" clId="{A9D5D34D-B568-4584-8F98-8A67F3674053}" dt="2021-12-30T10:07:28.371" v="1471"/>
          <ac:spMkLst>
            <pc:docMk/>
            <pc:sldMk cId="110950016" sldId="278"/>
            <ac:spMk id="29" creationId="{E1024CFE-BD91-4A48-BFB4-5D64CC88E4CC}"/>
          </ac:spMkLst>
        </pc:spChg>
        <pc:spChg chg="mod">
          <ac:chgData name="Michelle van Dijk" userId="8c1a1173a9b31108" providerId="LiveId" clId="{A9D5D34D-B568-4584-8F98-8A67F3674053}" dt="2021-12-30T10:08:21.818" v="1497" actId="20577"/>
          <ac:spMkLst>
            <pc:docMk/>
            <pc:sldMk cId="110950016" sldId="278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10:05:18.555" v="1442" actId="20577"/>
          <ac:spMkLst>
            <pc:docMk/>
            <pc:sldMk cId="110950016" sldId="278"/>
            <ac:spMk id="33" creationId="{53064FD6-DE27-4172-8216-61756E1916B1}"/>
          </ac:spMkLst>
        </pc:spChg>
        <pc:grpChg chg="del">
          <ac:chgData name="Michelle van Dijk" userId="8c1a1173a9b31108" providerId="LiveId" clId="{A9D5D34D-B568-4584-8F98-8A67F3674053}" dt="2021-12-30T10:05:07.358" v="1429" actId="478"/>
          <ac:grpSpMkLst>
            <pc:docMk/>
            <pc:sldMk cId="110950016" sldId="278"/>
            <ac:grpSpMk id="15" creationId="{2633CE94-6186-4F58-B834-AE3097493D53}"/>
          </ac:grpSpMkLst>
        </pc:grpChg>
        <pc:grpChg chg="add mod">
          <ac:chgData name="Michelle van Dijk" userId="8c1a1173a9b31108" providerId="LiveId" clId="{A9D5D34D-B568-4584-8F98-8A67F3674053}" dt="2021-12-30T10:05:08.264" v="1430"/>
          <ac:grpSpMkLst>
            <pc:docMk/>
            <pc:sldMk cId="110950016" sldId="278"/>
            <ac:grpSpMk id="20" creationId="{0E161560-3AAD-4BDB-9DBA-14C2E8238C8D}"/>
          </ac:grpSpMkLst>
        </pc:grpChg>
      </pc:sldChg>
      <pc:sldChg chg="modSp mod">
        <pc:chgData name="Michelle van Dijk" userId="8c1a1173a9b31108" providerId="LiveId" clId="{A9D5D34D-B568-4584-8F98-8A67F3674053}" dt="2021-12-30T10:09:40.113" v="1634" actId="20577"/>
        <pc:sldMkLst>
          <pc:docMk/>
          <pc:sldMk cId="767312261" sldId="279"/>
        </pc:sldMkLst>
        <pc:spChg chg="mod">
          <ac:chgData name="Michelle van Dijk" userId="8c1a1173a9b31108" providerId="LiveId" clId="{A9D5D34D-B568-4584-8F98-8A67F3674053}" dt="2021-12-30T10:09:06.258" v="1577" actId="20577"/>
          <ac:spMkLst>
            <pc:docMk/>
            <pc:sldMk cId="767312261" sldId="279"/>
            <ac:spMk id="6" creationId="{2D6F38E8-A009-4AC2-9B48-E96B77158783}"/>
          </ac:spMkLst>
        </pc:spChg>
        <pc:spChg chg="mod">
          <ac:chgData name="Michelle van Dijk" userId="8c1a1173a9b31108" providerId="LiveId" clId="{A9D5D34D-B568-4584-8F98-8A67F3674053}" dt="2021-12-30T10:09:16.860" v="1587" actId="20577"/>
          <ac:spMkLst>
            <pc:docMk/>
            <pc:sldMk cId="767312261" sldId="279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10:09:24.414" v="1601" actId="20577"/>
          <ac:spMkLst>
            <pc:docMk/>
            <pc:sldMk cId="767312261" sldId="279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10:09:29.057" v="1616" actId="20577"/>
          <ac:spMkLst>
            <pc:docMk/>
            <pc:sldMk cId="767312261" sldId="279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10:09:35.453" v="1622" actId="20577"/>
          <ac:spMkLst>
            <pc:docMk/>
            <pc:sldMk cId="767312261" sldId="279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10:09:40.113" v="1634" actId="20577"/>
          <ac:spMkLst>
            <pc:docMk/>
            <pc:sldMk cId="767312261" sldId="279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9D5D34D-B568-4584-8F98-8A67F3674053}" dt="2021-12-30T10:13:31.149" v="1720" actId="403"/>
        <pc:sldMkLst>
          <pc:docMk/>
          <pc:sldMk cId="3066774193" sldId="280"/>
        </pc:sldMkLst>
        <pc:spChg chg="mod">
          <ac:chgData name="Michelle van Dijk" userId="8c1a1173a9b31108" providerId="LiveId" clId="{A9D5D34D-B568-4584-8F98-8A67F3674053}" dt="2021-12-30T10:09:45.180" v="1644" actId="20577"/>
          <ac:spMkLst>
            <pc:docMk/>
            <pc:sldMk cId="3066774193" sldId="280"/>
            <ac:spMk id="9" creationId="{4DF89CF9-6C12-40E4-9315-7CB1EF7EA31A}"/>
          </ac:spMkLst>
        </pc:spChg>
        <pc:spChg chg="mod">
          <ac:chgData name="Michelle van Dijk" userId="8c1a1173a9b31108" providerId="LiveId" clId="{A9D5D34D-B568-4584-8F98-8A67F3674053}" dt="2021-12-30T10:09:48.368" v="1656" actId="20577"/>
          <ac:spMkLst>
            <pc:docMk/>
            <pc:sldMk cId="3066774193" sldId="280"/>
            <ac:spMk id="14" creationId="{7F35E1E1-9AE1-46B4-A593-6224EB1221DA}"/>
          </ac:spMkLst>
        </pc:spChg>
        <pc:spChg chg="mod">
          <ac:chgData name="Michelle van Dijk" userId="8c1a1173a9b31108" providerId="LiveId" clId="{A9D5D34D-B568-4584-8F98-8A67F3674053}" dt="2021-12-30T10:09:52.593" v="1671" actId="20577"/>
          <ac:spMkLst>
            <pc:docMk/>
            <pc:sldMk cId="3066774193" sldId="280"/>
            <ac:spMk id="15" creationId="{5EB639BB-4086-4D8F-9BC4-0F111A2733FA}"/>
          </ac:spMkLst>
        </pc:spChg>
        <pc:spChg chg="mod">
          <ac:chgData name="Michelle van Dijk" userId="8c1a1173a9b31108" providerId="LiveId" clId="{A9D5D34D-B568-4584-8F98-8A67F3674053}" dt="2021-12-30T10:09:58.159" v="1677" actId="20577"/>
          <ac:spMkLst>
            <pc:docMk/>
            <pc:sldMk cId="3066774193" sldId="280"/>
            <ac:spMk id="16" creationId="{F605CA46-5E52-407A-B8B9-94A054A6D38B}"/>
          </ac:spMkLst>
        </pc:spChg>
        <pc:spChg chg="mod">
          <ac:chgData name="Michelle van Dijk" userId="8c1a1173a9b31108" providerId="LiveId" clId="{A9D5D34D-B568-4584-8F98-8A67F3674053}" dt="2021-12-30T10:10:04.225" v="1689" actId="20577"/>
          <ac:spMkLst>
            <pc:docMk/>
            <pc:sldMk cId="3066774193" sldId="280"/>
            <ac:spMk id="17" creationId="{3C38C828-3FC7-495F-99D9-968832A80640}"/>
          </ac:spMkLst>
        </pc:spChg>
        <pc:spChg chg="mod">
          <ac:chgData name="Michelle van Dijk" userId="8c1a1173a9b31108" providerId="LiveId" clId="{A9D5D34D-B568-4584-8F98-8A67F3674053}" dt="2021-12-30T10:10:11.809" v="1691" actId="20577"/>
          <ac:spMkLst>
            <pc:docMk/>
            <pc:sldMk cId="3066774193" sldId="280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13:31.149" v="1720" actId="403"/>
          <ac:spMkLst>
            <pc:docMk/>
            <pc:sldMk cId="3066774193" sldId="280"/>
            <ac:spMk id="20" creationId="{07479475-43A9-419D-82FE-BE0B0190D33A}"/>
          </ac:spMkLst>
        </pc:spChg>
        <pc:spChg chg="mod">
          <ac:chgData name="Michelle van Dijk" userId="8c1a1173a9b31108" providerId="LiveId" clId="{A9D5D34D-B568-4584-8F98-8A67F3674053}" dt="2021-12-30T10:13:31.149" v="1720" actId="403"/>
          <ac:spMkLst>
            <pc:docMk/>
            <pc:sldMk cId="3066774193" sldId="280"/>
            <ac:spMk id="21" creationId="{BE6741B6-4C24-4DF3-8B0A-E189ECB12B81}"/>
          </ac:spMkLst>
        </pc:spChg>
        <pc:spChg chg="mod">
          <ac:chgData name="Michelle van Dijk" userId="8c1a1173a9b31108" providerId="LiveId" clId="{A9D5D34D-B568-4584-8F98-8A67F3674053}" dt="2021-12-30T10:13:31.149" v="1720" actId="403"/>
          <ac:spMkLst>
            <pc:docMk/>
            <pc:sldMk cId="3066774193" sldId="280"/>
            <ac:spMk id="22" creationId="{F20A2465-2CD0-450E-AEF9-8F0618E078C1}"/>
          </ac:spMkLst>
        </pc:spChg>
        <pc:spChg chg="mod">
          <ac:chgData name="Michelle van Dijk" userId="8c1a1173a9b31108" providerId="LiveId" clId="{A9D5D34D-B568-4584-8F98-8A67F3674053}" dt="2021-12-30T10:13:31.149" v="1720" actId="403"/>
          <ac:spMkLst>
            <pc:docMk/>
            <pc:sldMk cId="3066774193" sldId="280"/>
            <ac:spMk id="23" creationId="{15B9C979-044C-422E-91AE-95EEE4C461D4}"/>
          </ac:spMkLst>
        </pc:spChg>
        <pc:spChg chg="mod">
          <ac:chgData name="Michelle van Dijk" userId="8c1a1173a9b31108" providerId="LiveId" clId="{A9D5D34D-B568-4584-8F98-8A67F3674053}" dt="2021-12-30T10:13:31.149" v="1720" actId="403"/>
          <ac:spMkLst>
            <pc:docMk/>
            <pc:sldMk cId="3066774193" sldId="280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9D5D34D-B568-4584-8F98-8A67F3674053}" dt="2021-12-30T10:15:46.679" v="1761" actId="20577"/>
        <pc:sldMkLst>
          <pc:docMk/>
          <pc:sldMk cId="3860715322" sldId="281"/>
        </pc:sldMkLst>
        <pc:spChg chg="mod">
          <ac:chgData name="Michelle van Dijk" userId="8c1a1173a9b31108" providerId="LiveId" clId="{A9D5D34D-B568-4584-8F98-8A67F3674053}" dt="2021-12-30T10:10:19.752" v="1693"/>
          <ac:spMkLst>
            <pc:docMk/>
            <pc:sldMk cId="3860715322" sldId="281"/>
            <ac:spMk id="16" creationId="{76F3A67F-CDDD-4533-8C08-FE83F9FAF1DA}"/>
          </ac:spMkLst>
        </pc:spChg>
        <pc:spChg chg="mod">
          <ac:chgData name="Michelle van Dijk" userId="8c1a1173a9b31108" providerId="LiveId" clId="{A9D5D34D-B568-4584-8F98-8A67F3674053}" dt="2021-12-30T10:10:19.752" v="1693"/>
          <ac:spMkLst>
            <pc:docMk/>
            <pc:sldMk cId="3860715322" sldId="281"/>
            <ac:spMk id="17" creationId="{88E3DDAA-D57F-4C1C-8ADA-F03DEE5ED346}"/>
          </ac:spMkLst>
        </pc:spChg>
        <pc:spChg chg="mod">
          <ac:chgData name="Michelle van Dijk" userId="8c1a1173a9b31108" providerId="LiveId" clId="{A9D5D34D-B568-4584-8F98-8A67F3674053}" dt="2021-12-30T10:10:19.752" v="1693"/>
          <ac:spMkLst>
            <pc:docMk/>
            <pc:sldMk cId="3860715322" sldId="281"/>
            <ac:spMk id="18" creationId="{1EAF04F1-C240-419E-8981-5A9884AB5614}"/>
          </ac:spMkLst>
        </pc:spChg>
        <pc:spChg chg="mod">
          <ac:chgData name="Michelle van Dijk" userId="8c1a1173a9b31108" providerId="LiveId" clId="{A9D5D34D-B568-4584-8F98-8A67F3674053}" dt="2021-12-30T10:10:39.375" v="1699" actId="20577"/>
          <ac:spMkLst>
            <pc:docMk/>
            <pc:sldMk cId="3860715322" sldId="281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10:19.752" v="1693"/>
          <ac:spMkLst>
            <pc:docMk/>
            <pc:sldMk cId="3860715322" sldId="281"/>
            <ac:spMk id="20" creationId="{D982B3A5-F7A8-4D20-9161-E5B7C85FD23A}"/>
          </ac:spMkLst>
        </pc:spChg>
        <pc:spChg chg="mod">
          <ac:chgData name="Michelle van Dijk" userId="8c1a1173a9b31108" providerId="LiveId" clId="{A9D5D34D-B568-4584-8F98-8A67F3674053}" dt="2021-12-30T10:10:19.752" v="1693"/>
          <ac:spMkLst>
            <pc:docMk/>
            <pc:sldMk cId="3860715322" sldId="281"/>
            <ac:spMk id="21" creationId="{E165C5EC-DB43-4EE3-A66C-48DBC7FD8E42}"/>
          </ac:spMkLst>
        </pc:spChg>
        <pc:spChg chg="mod">
          <ac:chgData name="Michelle van Dijk" userId="8c1a1173a9b31108" providerId="LiveId" clId="{A9D5D34D-B568-4584-8F98-8A67F3674053}" dt="2021-12-30T10:15:46.679" v="1761" actId="20577"/>
          <ac:spMkLst>
            <pc:docMk/>
            <pc:sldMk cId="3860715322" sldId="281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10:14:20.708" v="1751" actId="255"/>
          <ac:spMkLst>
            <pc:docMk/>
            <pc:sldMk cId="3860715322" sldId="281"/>
            <ac:spMk id="32" creationId="{A6828E88-A584-47F1-BE16-756FF7F0D645}"/>
          </ac:spMkLst>
        </pc:spChg>
        <pc:spChg chg="mod">
          <ac:chgData name="Michelle van Dijk" userId="8c1a1173a9b31108" providerId="LiveId" clId="{A9D5D34D-B568-4584-8F98-8A67F3674053}" dt="2021-12-30T10:13:58.232" v="1734" actId="403"/>
          <ac:spMkLst>
            <pc:docMk/>
            <pc:sldMk cId="3860715322" sldId="281"/>
            <ac:spMk id="34" creationId="{A0684D6A-842E-4941-A9E0-CB2805583517}"/>
          </ac:spMkLst>
        </pc:spChg>
        <pc:grpChg chg="add mod">
          <ac:chgData name="Michelle van Dijk" userId="8c1a1173a9b31108" providerId="LiveId" clId="{A9D5D34D-B568-4584-8F98-8A67F3674053}" dt="2021-12-30T10:10:19.752" v="1693"/>
          <ac:grpSpMkLst>
            <pc:docMk/>
            <pc:sldMk cId="3860715322" sldId="281"/>
            <ac:grpSpMk id="15" creationId="{D8A5ACB0-F138-4AA3-B483-156F4796FB77}"/>
          </ac:grpSpMkLst>
        </pc:grpChg>
        <pc:grpChg chg="del">
          <ac:chgData name="Michelle van Dijk" userId="8c1a1173a9b31108" providerId="LiveId" clId="{A9D5D34D-B568-4584-8F98-8A67F3674053}" dt="2021-12-30T10:10:18.893" v="1692" actId="478"/>
          <ac:grpSpMkLst>
            <pc:docMk/>
            <pc:sldMk cId="3860715322" sldId="281"/>
            <ac:grpSpMk id="22" creationId="{37661510-F14F-4A59-9929-873FBEDE8A81}"/>
          </ac:grpSpMkLst>
        </pc:grpChg>
      </pc:sldChg>
      <pc:sldChg chg="addSp delSp modSp mod">
        <pc:chgData name="Michelle van Dijk" userId="8c1a1173a9b31108" providerId="LiveId" clId="{A9D5D34D-B568-4584-8F98-8A67F3674053}" dt="2021-12-30T10:16:21.655" v="1785" actId="20577"/>
        <pc:sldMkLst>
          <pc:docMk/>
          <pc:sldMk cId="3494696019" sldId="282"/>
        </pc:sldMkLst>
        <pc:spChg chg="mod">
          <ac:chgData name="Michelle van Dijk" userId="8c1a1173a9b31108" providerId="LiveId" clId="{A9D5D34D-B568-4584-8F98-8A67F3674053}" dt="2021-12-30T10:10:24.857" v="1695"/>
          <ac:spMkLst>
            <pc:docMk/>
            <pc:sldMk cId="3494696019" sldId="282"/>
            <ac:spMk id="16" creationId="{2DE27CA3-4834-4381-B64C-261281B6FEB9}"/>
          </ac:spMkLst>
        </pc:spChg>
        <pc:spChg chg="mod">
          <ac:chgData name="Michelle van Dijk" userId="8c1a1173a9b31108" providerId="LiveId" clId="{A9D5D34D-B568-4584-8F98-8A67F3674053}" dt="2021-12-30T10:10:24.857" v="1695"/>
          <ac:spMkLst>
            <pc:docMk/>
            <pc:sldMk cId="3494696019" sldId="282"/>
            <ac:spMk id="17" creationId="{548F1F7A-D922-40FB-8FA4-68964B524E28}"/>
          </ac:spMkLst>
        </pc:spChg>
        <pc:spChg chg="mod">
          <ac:chgData name="Michelle van Dijk" userId="8c1a1173a9b31108" providerId="LiveId" clId="{A9D5D34D-B568-4584-8F98-8A67F3674053}" dt="2021-12-30T10:10:24.857" v="1695"/>
          <ac:spMkLst>
            <pc:docMk/>
            <pc:sldMk cId="3494696019" sldId="282"/>
            <ac:spMk id="18" creationId="{D813A5B4-2B5C-4483-A936-D50C32B8FC5B}"/>
          </ac:spMkLst>
        </pc:spChg>
        <pc:spChg chg="mod">
          <ac:chgData name="Michelle van Dijk" userId="8c1a1173a9b31108" providerId="LiveId" clId="{A9D5D34D-B568-4584-8F98-8A67F3674053}" dt="2021-12-30T10:10:44.301" v="1701" actId="20577"/>
          <ac:spMkLst>
            <pc:docMk/>
            <pc:sldMk cId="3494696019" sldId="282"/>
            <ac:spMk id="19" creationId="{B4E92329-439A-4624-9FAB-4F5D7B95F9FB}"/>
          </ac:spMkLst>
        </pc:spChg>
        <pc:spChg chg="mod">
          <ac:chgData name="Michelle van Dijk" userId="8c1a1173a9b31108" providerId="LiveId" clId="{A9D5D34D-B568-4584-8F98-8A67F3674053}" dt="2021-12-30T10:10:24.857" v="1695"/>
          <ac:spMkLst>
            <pc:docMk/>
            <pc:sldMk cId="3494696019" sldId="282"/>
            <ac:spMk id="27" creationId="{F2468B1E-F3BF-4BE8-987D-F42832E58B2F}"/>
          </ac:spMkLst>
        </pc:spChg>
        <pc:spChg chg="mod">
          <ac:chgData name="Michelle van Dijk" userId="8c1a1173a9b31108" providerId="LiveId" clId="{A9D5D34D-B568-4584-8F98-8A67F3674053}" dt="2021-12-30T10:10:24.857" v="1695"/>
          <ac:spMkLst>
            <pc:docMk/>
            <pc:sldMk cId="3494696019" sldId="282"/>
            <ac:spMk id="28" creationId="{6619EBD3-6ECF-47CA-9040-412B8406C84A}"/>
          </ac:spMkLst>
        </pc:spChg>
        <pc:spChg chg="mod">
          <ac:chgData name="Michelle van Dijk" userId="8c1a1173a9b31108" providerId="LiveId" clId="{A9D5D34D-B568-4584-8F98-8A67F3674053}" dt="2021-12-30T10:15:16.718" v="1756" actId="6549"/>
          <ac:spMkLst>
            <pc:docMk/>
            <pc:sldMk cId="3494696019" sldId="282"/>
            <ac:spMk id="29" creationId="{2E3A8F51-6A58-4422-9673-4C8297C5038E}"/>
          </ac:spMkLst>
        </pc:spChg>
        <pc:spChg chg="mod">
          <ac:chgData name="Michelle van Dijk" userId="8c1a1173a9b31108" providerId="LiveId" clId="{A9D5D34D-B568-4584-8F98-8A67F3674053}" dt="2021-12-30T10:16:21.655" v="1785" actId="20577"/>
          <ac:spMkLst>
            <pc:docMk/>
            <pc:sldMk cId="3494696019" sldId="282"/>
            <ac:spMk id="31" creationId="{D3D75959-FAAE-4E61-81DA-F68C61BC3F21}"/>
          </ac:spMkLst>
        </pc:spChg>
        <pc:spChg chg="mod">
          <ac:chgData name="Michelle van Dijk" userId="8c1a1173a9b31108" providerId="LiveId" clId="{A9D5D34D-B568-4584-8F98-8A67F3674053}" dt="2021-12-30T10:12:30.103" v="1711" actId="20577"/>
          <ac:spMkLst>
            <pc:docMk/>
            <pc:sldMk cId="3494696019" sldId="282"/>
            <ac:spMk id="33" creationId="{53064FD6-DE27-4172-8216-61756E1916B1}"/>
          </ac:spMkLst>
        </pc:spChg>
        <pc:grpChg chg="add mod">
          <ac:chgData name="Michelle van Dijk" userId="8c1a1173a9b31108" providerId="LiveId" clId="{A9D5D34D-B568-4584-8F98-8A67F3674053}" dt="2021-12-30T10:10:24.857" v="1695"/>
          <ac:grpSpMkLst>
            <pc:docMk/>
            <pc:sldMk cId="3494696019" sldId="282"/>
            <ac:grpSpMk id="15" creationId="{FB4D5F10-7BE8-420C-928A-BC794372CAD5}"/>
          </ac:grpSpMkLst>
        </pc:grpChg>
        <pc:grpChg chg="del">
          <ac:chgData name="Michelle van Dijk" userId="8c1a1173a9b31108" providerId="LiveId" clId="{A9D5D34D-B568-4584-8F98-8A67F3674053}" dt="2021-12-30T10:10:24.302" v="1694" actId="478"/>
          <ac:grpSpMkLst>
            <pc:docMk/>
            <pc:sldMk cId="3494696019" sldId="282"/>
            <ac:grpSpMk id="20" creationId="{A78D15F8-3436-499D-AD7F-277442A2ECF7}"/>
          </ac:grpSpMkLst>
        </pc:grpChg>
      </pc:sldChg>
      <pc:sldChg chg="modSp mod">
        <pc:chgData name="Michelle van Dijk" userId="8c1a1173a9b31108" providerId="LiveId" clId="{A9D5D34D-B568-4584-8F98-8A67F3674053}" dt="2021-12-30T10:10:29.900" v="1697" actId="20577"/>
        <pc:sldMkLst>
          <pc:docMk/>
          <pc:sldMk cId="982881673" sldId="287"/>
        </pc:sldMkLst>
        <pc:spChg chg="mod">
          <ac:chgData name="Michelle van Dijk" userId="8c1a1173a9b31108" providerId="LiveId" clId="{A9D5D34D-B568-4584-8F98-8A67F3674053}" dt="2021-12-30T10:10:29.900" v="1697" actId="20577"/>
          <ac:spMkLst>
            <pc:docMk/>
            <pc:sldMk cId="982881673" sldId="287"/>
            <ac:spMk id="3" creationId="{44CB730E-A015-4D1E-B548-F1BAF13E743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serie 3, aardrijkskunde:</a:t>
            </a:r>
          </a:p>
          <a:p>
            <a:r>
              <a:rPr lang="nl-NL" sz="2800" dirty="0"/>
              <a:t>lesdia’s met de begrippen </a:t>
            </a:r>
          </a:p>
          <a:p>
            <a:r>
              <a:rPr lang="nl-NL" sz="2800" dirty="0"/>
              <a:t>en de opdrachten spreken en schrijven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voornamelijk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uitgezonderd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stereotype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bewering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onderbouwen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3.1: </a:t>
            </a:r>
          </a:p>
          <a:p>
            <a:pPr algn="ctr"/>
            <a:r>
              <a:rPr lang="nl-NL" sz="3200" dirty="0"/>
              <a:t>Woonwijken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Wat maakt jouw wijk zo bijzonder?</a:t>
            </a:r>
          </a:p>
        </p:txBody>
      </p:sp>
    </p:spTree>
    <p:extLst>
      <p:ext uri="{BB962C8B-B14F-4D97-AF65-F5344CB8AC3E}">
        <p14:creationId xmlns:p14="http://schemas.microsoft.com/office/powerpoint/2010/main" val="172640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voornamelijk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uitgezonderd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stereotype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bewering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onderbouwen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3.1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vooral, grotendeels 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behalve, met uitzondering van, exclusief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vaststaand beeld van een persoon  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uitspraak zonder bewijs, mening, standpunt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beargumenteren, redenen en argumenten geven, bewijzen 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 hebt het volgende gezegd: ...... Kun je dat verder toelichten?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Heb je cijfers of feiten om je bewering te onderbouwen?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dit vergelijk met een andere wijk, dan valt mij op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Mijn beeld van deze wijk is anders. Mijn persoonlijke indruk is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het goed begrijp, is dit volgens jou nodig voor de ideale wijk: 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een socratisch gesprek zijn geen standpunten, maar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a typeface="Calibri" panose="020F0502020204030204" pitchFamily="34" charset="0"/>
                <a:cs typeface="Times New Roman" panose="02020603050405020304" pitchFamily="18" charset="0"/>
              </a:rPr>
              <a:t>Kijk in het lesmateriaal!</a:t>
            </a:r>
            <a:endParaRPr lang="nl-N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A6A030-2531-434F-9DD7-219E7BFB6E8F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36A6F847-3044-44D5-B30C-BB3E0A32AD9C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voornamelijk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E9677C28-DF2E-4246-A151-57D88EAD6749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uitgezonderd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62B3C44D-3FC3-4F4E-BEAA-50EF2646F35C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stereotype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3C0CAB83-08C4-4510-B4D5-80A84A32EAFF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bewering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2B9F7193-BC6E-4F78-AD46-89106DE171B4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onderbouwen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53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a typeface="Calibri" panose="020F0502020204030204" pitchFamily="34" charset="0"/>
                <a:cs typeface="Times New Roman" panose="02020603050405020304" pitchFamily="18" charset="0"/>
              </a:rPr>
              <a:t>maar, want, omdat, bijvoorbeeld, dus.</a:t>
            </a:r>
            <a:endParaRPr lang="nl-N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4384884E-53FC-4CA1-B2AD-31FC0815B7F3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 zou je jouw wijk kort omschrijven?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Waarin is jouw wijk onderscheidend, uniek, bijzonder?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een ideale woonomgeving, volgens jou? Is jouw wijk dat wel of niet?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3B572221-F21F-4F0F-9830-ECCEF72D8667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29F6C4F5-6206-4676-856C-47E79C567F84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voornamelijk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B3C2A064-3CB3-4C1F-8AB6-469783967F17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uitgezonderd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E9EFF4BA-FB5F-4378-9B60-7DE06382AEC0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stereotype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C45D4540-7241-422D-9F0D-FE68986A784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bewering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AD281AD3-5737-4D15-9F36-9F7190F41925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onderbouwen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624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veronderstellen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uitsluitend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aspect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wegens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ten aanzien van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3.2: </a:t>
            </a:r>
          </a:p>
          <a:p>
            <a:pPr algn="ctr"/>
            <a:r>
              <a:rPr lang="nl-NL" sz="3200" dirty="0"/>
              <a:t>Woningnood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Wat is de oplossing voor de woningnood?</a:t>
            </a:r>
          </a:p>
        </p:txBody>
      </p:sp>
    </p:spTree>
    <p:extLst>
      <p:ext uri="{BB962C8B-B14F-4D97-AF65-F5344CB8AC3E}">
        <p14:creationId xmlns:p14="http://schemas.microsoft.com/office/powerpoint/2010/main" val="12883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veronderstellen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uitsluitend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aspect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wegens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aanzien van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3.2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ervan uitgaan, als waar aannemen, geloven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alleen maar, exclusief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onderdeel, kenmerk, kant van een zaak 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vanwege, in verband met, om, door 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met betrekking tot, wat betreft, over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7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ervan overtuigd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kan me niet vinden in jouw argument. Jij zegt dat..., maar ik denk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gevolg hiervan is 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Daarom concludeer ik dat... 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Het is een goed plan om de treinverbindingen naar het noorden te verbeteren en daar meer huizen te bouwen.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standpunt bent, wil je dat er betere treinverbindingen naar Groningen, Friesland en Drenthe komen in ruil voor meer huizen.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standpunt bent, ben je niet per se tegen meer huizen in het noorden, maar vind je dat daarvoor geen dure treinverbinding nodig is.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330DFF6-B13E-4E46-A19C-9FF9079A69FE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9CAF2DDF-5725-42E1-A95A-17EA4FD7DA8E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veronderstellen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2D2617FA-1880-4383-934F-9882C52E8D65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uitsluitend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6AB27D7E-A19C-4C9A-9C16-530C7795204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aspect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44AD5016-599D-44F9-BB96-5F10E640382F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wegens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775C8C6D-3C5E-449F-9D92-2C01326C9497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aanzien van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44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26D78691-2862-4C19-84C5-A45BB1D2B94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Het is een goed plan om de treinverbindingen naar het noorden te verbeteren en daar meer huizen te bouwen.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standpunt bent, wil je dat er betere treinverbindingen naar Groningen, Friesland en Drenthe komen in ruil voor meer huizen.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standpunt bent, ben je niet per se tegen meer huizen in het noorden, maar vind je dat daarvoor geen dure treinverbinding nodig is.</a:t>
            </a: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a typeface="Calibri" panose="020F0502020204030204" pitchFamily="34" charset="0"/>
                <a:cs typeface="Times New Roman" panose="02020603050405020304" pitchFamily="18" charset="0"/>
              </a:rPr>
              <a:t>maar, toch, omdat, bovendien, daarom.</a:t>
            </a:r>
            <a:endParaRPr lang="nl-N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96FD24B-2AB2-4C66-94A6-B7D92FDEE3D1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83C9731D-E036-4EDD-A534-9386BEA90FA8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veronderstellen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8CD42644-63B7-4AC4-A7B3-081BCC57E319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uitsluitend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BCC0A3E3-0958-4CD8-9F61-0D6D0AAC9C9C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aspect</a:t>
              </a:r>
              <a:endParaRPr lang="nl-NL" b="1" dirty="0"/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D814D1DB-C2F3-4D37-ACFF-5757C55A9DA4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wegens</a:t>
              </a:r>
            </a:p>
          </p:txBody>
        </p:sp>
        <p:sp>
          <p:nvSpPr>
            <p:cNvPr id="29" name="Rechthoek: afgeronde hoeken 28">
              <a:extLst>
                <a:ext uri="{FF2B5EF4-FFF2-40B4-BE49-F238E27FC236}">
                  <a16:creationId xmlns:a16="http://schemas.microsoft.com/office/drawing/2014/main" id="{8D95CF43-DFF9-4B12-8ACD-48F48F6C908A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aanzien van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914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evident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koste van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schaars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het verschijnsel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aannemelijk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3.3: </a:t>
            </a:r>
          </a:p>
          <a:p>
            <a:pPr algn="ctr"/>
            <a:r>
              <a:rPr lang="nl-NL" sz="3200" dirty="0"/>
              <a:t>Ontbossing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Kunnen we de ontbossing stoppen?</a:t>
            </a:r>
          </a:p>
        </p:txBody>
      </p:sp>
    </p:spTree>
    <p:extLst>
      <p:ext uri="{BB962C8B-B14F-4D97-AF65-F5344CB8AC3E}">
        <p14:creationId xmlns:p14="http://schemas.microsoft.com/office/powerpoint/2010/main" val="292408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evident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koste van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schaars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verschijnsel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aannemelijk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3.3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duidelijk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 het nadeel van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zeldzaam, te weinig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fenomeen, iets wat gebeurt, iets wat je kunt zien of vaststellen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waarschijnlijk, geloofwaardig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99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vind dat er beleid moet zijn vanuit de EU, zodat...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we een Bossenwet invoeren, dan is het gevolg 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aansluiting op wat jij zegt, vind ik dat...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belangrijkste punten samenvattend: ik vind dat... omdat...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EU moet er met een Bossenwet voor zorgen dat in de winkels alleen ontbossingsvrije producten liggen.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EU moet geen wetten maken, maar geld investeren in de landen waar ontbossing een probleem is.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Elk land is verantwoordelijk voor zijn eigen natuurproblemen.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0B99D8FB-2893-4A3F-AEFD-C791793FDCA7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8738A7E0-6528-45F4-8212-D5EF71E78F61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evident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6CB5893B-8032-4FFB-8082-BBC87A30D6F0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koste van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BDD439FB-36CF-4A50-9168-012B574B760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schaars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6F3F3E57-6432-42FF-835B-B2FE87D04250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verschijnsel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F4A0AD8F-BF31-4DAD-8A39-81D07031193C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aannemelijk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055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maar, want, zodat, bijvoorbeeld, dus.</a:t>
            </a:r>
            <a:endParaRPr lang="nl-NL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918917FD-0572-4746-9ACA-F3D9FDB0618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EU moet er met een Bossenwet voor zorgen dat in de winkels alleen ontbossingsvrije producten liggen.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EU moet geen wetten maken, maar geld investeren in de landen waar ontbossing een probleem is.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Elk land is verantwoordelijk voor zijn eigen natuurproblemen.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verwoord zelf je standpunt: ...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069E35E5-A90D-4A65-ACE9-30F0052EC2DC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EF5B9840-FD46-416D-8A5A-A78BCFAD75E4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evident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228E2C3B-FCB7-4521-9EA4-E75CB40490FC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ten koste van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C332C1B9-893F-4D1D-B831-D53C8D4D1CC8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schaars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DEBB5444-8353-4F78-9200-6498A09D2074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verschijnsel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F3EF56A9-37B4-4190-A56D-01430A32A7D5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aannemelijk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2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hoe… des te…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verband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aangezien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redenering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consequent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3.4: </a:t>
            </a:r>
          </a:p>
          <a:p>
            <a:pPr algn="ctr"/>
            <a:r>
              <a:rPr lang="nl-NL" sz="3200" dirty="0"/>
              <a:t>Massatoerisme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Moeten we stoppen met reizen?</a:t>
            </a:r>
          </a:p>
        </p:txBody>
      </p:sp>
    </p:spTree>
    <p:extLst>
      <p:ext uri="{BB962C8B-B14F-4D97-AF65-F5344CB8AC3E}">
        <p14:creationId xmlns:p14="http://schemas.microsoft.com/office/powerpoint/2010/main" val="2083713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hoe… des te…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verband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aangezien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redenering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consequent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3.4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hoe... hoe..., zoveel... zoveel...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relatie, samenhang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omdat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gedachtegang, logische opbouw van standpunt, argumenten, ideeën 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logisch volgend, rechtlijnig, steeds volgens dezelfde uitgangspunten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38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vind dit de beste oplossing, omdat...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Laten we bijvoorbeeld kijken naar de gevolgen in 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het goed begrijp, zeg jij dat...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Kortom, ik vind dat 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enige oplossing voor massatoerisme is een maximum aantal bezoekers per stad.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oplossing voor massatoerisme ligt bij onszelf: wij moeten stoppen met die luxe tripjes.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moeten accepteren dat plaatsen veranderen door massatoerisme.</a:t>
            </a:r>
          </a:p>
          <a:p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  <a:endParaRPr lang="nl-NL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4639538-8516-4558-8BE7-0068DAAD68C6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99B0BC77-EC3D-46E2-8411-6026131B2EDC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hoe… des te…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27BFF11C-7650-45FE-8345-C6FC442D4F91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verband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3F4E9200-8A69-4EF0-873B-2606BD86AD61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aangezien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55D28F7F-5456-49D7-A77B-9C0D9A079AD5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redenering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B1C90299-AA18-4208-8F86-183EF4F54F28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consequent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94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maar, want, omdat, niet alleen…, maar ook…, dus.</a:t>
            </a:r>
            <a:endParaRPr lang="nl-NL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66B2C20D-3608-45C3-B2AE-0AE19D124A4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enige oplossing voor massatoerisme is een maximum aantal bezoekers per stad.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oplossing voor massatoerisme ligt bij onszelf: wij moeten stoppen met die luxe tripjes.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moeten accepteren dat plaatsen veranderen door massatoerisme.</a:t>
            </a:r>
          </a:p>
          <a:p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  <a:endParaRPr lang="nl-NL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4746215-C85C-45F2-89D5-8A41B51DE359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C848EA51-ADBF-45E7-94F6-B54BB6FB0C69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hoe… des te…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6F7B8AC9-5781-4B96-99FA-0AF83ED45C26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verband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E55D5612-5C91-410A-93E0-8CDD6093002C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aangezien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4238F513-71EF-4F9D-A791-9715DA2689A1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redenering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BB6C2576-6ED1-4705-B7D4-857EA1523136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consequent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785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factor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beschouwen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afgezien van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weerleggen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klaarblijkelijk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3.5: </a:t>
            </a:r>
          </a:p>
          <a:p>
            <a:pPr algn="ctr"/>
            <a:r>
              <a:rPr lang="nl-NL" sz="3200" dirty="0"/>
              <a:t>Kernenergie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Kernenergie: gevaar of de toekomst?</a:t>
            </a:r>
          </a:p>
        </p:txBody>
      </p:sp>
    </p:spTree>
    <p:extLst>
      <p:ext uri="{BB962C8B-B14F-4D97-AF65-F5344CB8AC3E}">
        <p14:creationId xmlns:p14="http://schemas.microsoft.com/office/powerpoint/2010/main" val="1881636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factor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beschouwen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afgezien van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weerleggen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klaarblijkelijk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3.5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element, oorzaak, kenmerk van iets met een bepaald effect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aandachtig bekijken, beoordelen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zonder te letten op, los van, uitgezonderd </a:t>
              </a:r>
              <a:endParaRPr lang="nl-NL" sz="287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met argumenten bewijzen dat iets niet waar is, tegenspreken met argumenten </a:t>
              </a:r>
              <a:endParaRPr lang="nl-NL" sz="287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blijkbaar, duidelijk 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1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Naar onze mening moeten we... 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 zal ik nu namens mijn groepje beargumenteren. 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denk dat ik jullie argument kan weerleggen, want...</a:t>
            </a:r>
            <a:endParaRPr lang="nl-N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denk dat jullie een belangrijke factor over het hoofd zien. 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moeten nieuwe kerncentrales gebouwd worden in Nederland.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moeten geen nieuwe kerncentrales gebouwd worden in Nederland. 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1783529A-D871-4174-ABE1-913727453D1C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998224C8-D7A1-44CC-9F14-2F0E7968EA20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factor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DAAE8107-5CA7-47AE-871A-1E0BC20E1149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beschouwen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C7214002-C63A-459D-849A-6B3A77536881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afgezien van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1F6B6D49-D7C9-46B5-998C-9CC0834BCB90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weerleggen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62224B0C-A33E-4296-AE55-3C621E227DA3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klaarblijkelijk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471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toch, want, omdat, zodat, ten slotte.</a:t>
            </a:r>
            <a:endParaRPr lang="nl-NL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E1024CFE-BD91-4A48-BFB4-5D64CC88E4C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moeten nieuwe kerncentrales gebouwd worden in Nederland.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moeten geen nieuwe kerncentrales gebouwd worden in Nederland. 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0E161560-3AAD-4BDB-9DBA-14C2E8238C8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1B868FFB-B91D-4D40-B810-EDCA25B7FD95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factor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82FDB6-35D0-413E-9AD0-18BD6C0D2C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beschouwen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0589FC33-F55A-4AFC-90A6-4C8204CAE4BD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afgezien van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BD70A444-FEBF-41BB-87CC-042B1EC275A8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weerleggen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CDD9BCA2-7D3D-4E56-A03E-90828027F4D1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klaarblijkelijk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950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regime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bij voorbaat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vooroordeel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urgent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750" b="1" dirty="0"/>
                  <a:t>de xenofobie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3.6: </a:t>
            </a:r>
          </a:p>
          <a:p>
            <a:pPr algn="ctr"/>
            <a:r>
              <a:rPr lang="nl-NL" sz="3200" dirty="0"/>
              <a:t>Vluchtelingen in de EU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Hoe vangen we vluchtelingen goed op in de EU?</a:t>
            </a:r>
          </a:p>
        </p:txBody>
      </p:sp>
    </p:spTree>
    <p:extLst>
      <p:ext uri="{BB962C8B-B14F-4D97-AF65-F5344CB8AC3E}">
        <p14:creationId xmlns:p14="http://schemas.microsoft.com/office/powerpoint/2010/main" val="76731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regime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bij voorbaat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vooroordeel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urgent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de xenofobie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3.6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bestuur van een staat (meestal negatief), werkwijze, leiding</a:t>
              </a:r>
              <a:endParaRPr lang="nl-NL" sz="287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vooraf al, van tevoren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mening of negatief oordeel zonder echte redenen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dringend, spoedeisend, op dit moment heel belangrijk 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vreemdelingenhaat</a:t>
              </a:r>
              <a:endParaRPr lang="nl-NL" sz="287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74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moeten vluchtelingen opvangen in de EU / in de regio, zodat ....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het goed begrijp, is het naar jouw mening het beste als...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tegenstelling tot wat jij zegt, vind ik dat...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Kortom, naar mijn idee moeten we...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Elk land mag zelf bepalen hoeveel vluchtelingen het opneemt.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 een gelijke verdeling komen voor opvang van vluchtelingen in de EU, passend bij hoeveel inwoners elk land heeft.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Vluchtelingen moeten volledig in hun eigen regio opgevangen worden.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D8A5ACB0-F138-4AA3-B483-156F4796FB77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76F3A67F-CDDD-4533-8C08-FE83F9FAF1D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regime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88E3DDAA-D57F-4C1C-8ADA-F03DEE5ED346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bij voorbaat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1EAF04F1-C240-419E-8981-5A9884AB5614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vooroordeel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D982B3A5-F7A8-4D20-9161-E5B7C85FD23A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urgent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E165C5EC-DB43-4EE3-A66C-48DBC7FD8E42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de xenofobie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715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2E3A8F51-6A58-4422-9673-4C8297C5038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Elk land mag zelf bepalen hoeveel vluchtelingen het opneemt.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 moet een gelijke verdeling komen voor opvang van vluchtelingen in de EU, passend bij hoeveel inwoners elk land heeft.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Vluchtelingen moeten volledig in hun eigen regio opgevangen worden.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verwoord zelf je standpunt: ...</a:t>
            </a: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3.6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de kernzin volledig? Is het duidelijk…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Wie/wat? Waar? Wanneer? Waarom? Hoe?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nl-NL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Maak zinnen langer en verbind met…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toch, hoewel, zodat, bovendien, dus.</a:t>
            </a:r>
            <a:endParaRPr lang="nl-NL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controleer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B4D5F10-7BE8-420C-928A-BC794372CAD5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2DE27CA3-4834-4381-B64C-261281B6FEB9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regime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548F1F7A-D922-40FB-8FA4-68964B524E28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bij voorbaat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D813A5B4-2B5C-4483-A936-D50C32B8FC5B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vooroordeel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F2468B1E-F3BF-4BE8-987D-F42832E58B2F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urgent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6619EBD3-6ECF-47CA-9040-412B8406C84A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de xenofobie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4696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einde serie 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6FBD45-3457-4311-B865-15B7A4928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8" r="67556"/>
          <a:stretch/>
        </p:blipFill>
        <p:spPr>
          <a:xfrm>
            <a:off x="5460124" y="4654954"/>
            <a:ext cx="12717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16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1603</Words>
  <Application>Microsoft Office PowerPoint</Application>
  <PresentationFormat>Breedbeeld</PresentationFormat>
  <Paragraphs>330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2" baseType="lpstr">
      <vt:lpstr>Arial</vt:lpstr>
      <vt:lpstr>Bahnschrift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16</cp:revision>
  <dcterms:created xsi:type="dcterms:W3CDTF">2021-08-09T14:11:24Z</dcterms:created>
  <dcterms:modified xsi:type="dcterms:W3CDTF">2021-12-30T10:18:19Z</dcterms:modified>
</cp:coreProperties>
</file>