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71" r:id="rId3"/>
    <p:sldId id="268" r:id="rId4"/>
    <p:sldId id="290" r:id="rId5"/>
    <p:sldId id="269" r:id="rId6"/>
    <p:sldId id="291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van Dijk" userId="8c1a1173a9b31108" providerId="LiveId" clId="{C0574052-861A-4A95-A688-5F787883FEE3}"/>
    <pc:docChg chg="undo custSel addSld delSld modSld sldOrd">
      <pc:chgData name="Michelle van Dijk" userId="8c1a1173a9b31108" providerId="LiveId" clId="{C0574052-861A-4A95-A688-5F787883FEE3}" dt="2022-06-06T10:08:15.027" v="363" actId="1076"/>
      <pc:docMkLst>
        <pc:docMk/>
      </pc:docMkLst>
      <pc:sldChg chg="modSp mod">
        <pc:chgData name="Michelle van Dijk" userId="8c1a1173a9b31108" providerId="LiveId" clId="{C0574052-861A-4A95-A688-5F787883FEE3}" dt="2022-06-06T10:02:03.412" v="15" actId="20577"/>
        <pc:sldMkLst>
          <pc:docMk/>
          <pc:sldMk cId="3018794743" sldId="256"/>
        </pc:sldMkLst>
        <pc:spChg chg="mod">
          <ac:chgData name="Michelle van Dijk" userId="8c1a1173a9b31108" providerId="LiveId" clId="{C0574052-861A-4A95-A688-5F787883FEE3}" dt="2022-06-06T10:02:03.412" v="15" actId="20577"/>
          <ac:spMkLst>
            <pc:docMk/>
            <pc:sldMk cId="3018794743" sldId="256"/>
            <ac:spMk id="3" creationId="{44CB730E-A015-4D1E-B548-F1BAF13E7438}"/>
          </ac:spMkLst>
        </pc:spChg>
      </pc:sldChg>
      <pc:sldChg chg="del">
        <pc:chgData name="Michelle van Dijk" userId="8c1a1173a9b31108" providerId="LiveId" clId="{C0574052-861A-4A95-A688-5F787883FEE3}" dt="2022-06-06T10:07:56.159" v="338" actId="47"/>
        <pc:sldMkLst>
          <pc:docMk/>
          <pc:sldMk cId="2301975617" sldId="257"/>
        </pc:sldMkLst>
      </pc:sldChg>
      <pc:sldChg chg="del">
        <pc:chgData name="Michelle van Dijk" userId="8c1a1173a9b31108" providerId="LiveId" clId="{C0574052-861A-4A95-A688-5F787883FEE3}" dt="2022-06-06T10:07:56.401" v="339" actId="47"/>
        <pc:sldMkLst>
          <pc:docMk/>
          <pc:sldMk cId="606441180" sldId="260"/>
        </pc:sldMkLst>
      </pc:sldChg>
      <pc:sldChg chg="del">
        <pc:chgData name="Michelle van Dijk" userId="8c1a1173a9b31108" providerId="LiveId" clId="{C0574052-861A-4A95-A688-5F787883FEE3}" dt="2022-06-06T10:07:56.546" v="340" actId="47"/>
        <pc:sldMkLst>
          <pc:docMk/>
          <pc:sldMk cId="1303914325" sldId="261"/>
        </pc:sldMkLst>
      </pc:sldChg>
      <pc:sldChg chg="del">
        <pc:chgData name="Michelle van Dijk" userId="8c1a1173a9b31108" providerId="LiveId" clId="{C0574052-861A-4A95-A688-5F787883FEE3}" dt="2022-06-06T10:07:55.836" v="337" actId="47"/>
        <pc:sldMkLst>
          <pc:docMk/>
          <pc:sldMk cId="128830751" sldId="262"/>
        </pc:sldMkLst>
      </pc:sldChg>
      <pc:sldChg chg="del">
        <pc:chgData name="Michelle van Dijk" userId="8c1a1173a9b31108" providerId="LiveId" clId="{C0574052-861A-4A95-A688-5F787883FEE3}" dt="2022-06-06T10:07:56.847" v="341" actId="47"/>
        <pc:sldMkLst>
          <pc:docMk/>
          <pc:sldMk cId="2924084484" sldId="263"/>
        </pc:sldMkLst>
      </pc:sldChg>
      <pc:sldChg chg="del">
        <pc:chgData name="Michelle van Dijk" userId="8c1a1173a9b31108" providerId="LiveId" clId="{C0574052-861A-4A95-A688-5F787883FEE3}" dt="2022-06-06T10:07:56.998" v="342" actId="47"/>
        <pc:sldMkLst>
          <pc:docMk/>
          <pc:sldMk cId="3698099864" sldId="264"/>
        </pc:sldMkLst>
      </pc:sldChg>
      <pc:sldChg chg="del">
        <pc:chgData name="Michelle van Dijk" userId="8c1a1173a9b31108" providerId="LiveId" clId="{C0574052-861A-4A95-A688-5F787883FEE3}" dt="2022-06-06T10:07:57.158" v="343" actId="47"/>
        <pc:sldMkLst>
          <pc:docMk/>
          <pc:sldMk cId="1845055968" sldId="265"/>
        </pc:sldMkLst>
      </pc:sldChg>
      <pc:sldChg chg="del">
        <pc:chgData name="Michelle van Dijk" userId="8c1a1173a9b31108" providerId="LiveId" clId="{C0574052-861A-4A95-A688-5F787883FEE3}" dt="2022-06-06T10:07:57.313" v="344" actId="47"/>
        <pc:sldMkLst>
          <pc:docMk/>
          <pc:sldMk cId="204625624" sldId="266"/>
        </pc:sldMkLst>
      </pc:sldChg>
      <pc:sldChg chg="del">
        <pc:chgData name="Michelle van Dijk" userId="8c1a1173a9b31108" providerId="LiveId" clId="{C0574052-861A-4A95-A688-5F787883FEE3}" dt="2022-06-06T10:07:57.536" v="345" actId="47"/>
        <pc:sldMkLst>
          <pc:docMk/>
          <pc:sldMk cId="2083713798" sldId="267"/>
        </pc:sldMkLst>
      </pc:sldChg>
      <pc:sldChg chg="delSp modSp mod">
        <pc:chgData name="Michelle van Dijk" userId="8c1a1173a9b31108" providerId="LiveId" clId="{C0574052-861A-4A95-A688-5F787883FEE3}" dt="2022-06-06T10:04:53.512" v="176" actId="20577"/>
        <pc:sldMkLst>
          <pc:docMk/>
          <pc:sldMk cId="3765702922" sldId="268"/>
        </pc:sldMkLst>
        <pc:spChg chg="mod">
          <ac:chgData name="Michelle van Dijk" userId="8c1a1173a9b31108" providerId="LiveId" clId="{C0574052-861A-4A95-A688-5F787883FEE3}" dt="2022-06-06T10:04:15.290" v="93" actId="20577"/>
          <ac:spMkLst>
            <pc:docMk/>
            <pc:sldMk cId="3765702922" sldId="268"/>
            <ac:spMk id="9" creationId="{4DF89CF9-6C12-40E4-9315-7CB1EF7EA31A}"/>
          </ac:spMkLst>
        </pc:spChg>
        <pc:spChg chg="mod">
          <ac:chgData name="Michelle van Dijk" userId="8c1a1173a9b31108" providerId="LiveId" clId="{C0574052-861A-4A95-A688-5F787883FEE3}" dt="2022-06-06T10:04:17.603" v="101" actId="20577"/>
          <ac:spMkLst>
            <pc:docMk/>
            <pc:sldMk cId="3765702922" sldId="268"/>
            <ac:spMk id="14" creationId="{7F35E1E1-9AE1-46B4-A593-6224EB1221DA}"/>
          </ac:spMkLst>
        </pc:spChg>
        <pc:spChg chg="mod">
          <ac:chgData name="Michelle van Dijk" userId="8c1a1173a9b31108" providerId="LiveId" clId="{C0574052-861A-4A95-A688-5F787883FEE3}" dt="2022-06-06T10:04:21.432" v="109" actId="20577"/>
          <ac:spMkLst>
            <pc:docMk/>
            <pc:sldMk cId="3765702922" sldId="268"/>
            <ac:spMk id="15" creationId="{5EB639BB-4086-4D8F-9BC4-0F111A2733FA}"/>
          </ac:spMkLst>
        </pc:spChg>
        <pc:spChg chg="mod">
          <ac:chgData name="Michelle van Dijk" userId="8c1a1173a9b31108" providerId="LiveId" clId="{C0574052-861A-4A95-A688-5F787883FEE3}" dt="2022-06-06T10:04:25.219" v="117" actId="20577"/>
          <ac:spMkLst>
            <pc:docMk/>
            <pc:sldMk cId="3765702922" sldId="268"/>
            <ac:spMk id="16" creationId="{F605CA46-5E52-407A-B8B9-94A054A6D38B}"/>
          </ac:spMkLst>
        </pc:spChg>
        <pc:spChg chg="mod">
          <ac:chgData name="Michelle van Dijk" userId="8c1a1173a9b31108" providerId="LiveId" clId="{C0574052-861A-4A95-A688-5F787883FEE3}" dt="2022-06-06T10:04:28.668" v="125" actId="20577"/>
          <ac:spMkLst>
            <pc:docMk/>
            <pc:sldMk cId="3765702922" sldId="268"/>
            <ac:spMk id="17" creationId="{3C38C828-3FC7-495F-99D9-968832A80640}"/>
          </ac:spMkLst>
        </pc:spChg>
        <pc:spChg chg="del">
          <ac:chgData name="Michelle van Dijk" userId="8c1a1173a9b31108" providerId="LiveId" clId="{C0574052-861A-4A95-A688-5F787883FEE3}" dt="2022-06-06T10:04:05.319" v="84" actId="478"/>
          <ac:spMkLst>
            <pc:docMk/>
            <pc:sldMk cId="3765702922" sldId="268"/>
            <ac:spMk id="19" creationId="{B4E92329-439A-4624-9FAB-4F5D7B95F9FB}"/>
          </ac:spMkLst>
        </pc:spChg>
        <pc:spChg chg="mod">
          <ac:chgData name="Michelle van Dijk" userId="8c1a1173a9b31108" providerId="LiveId" clId="{C0574052-861A-4A95-A688-5F787883FEE3}" dt="2022-06-06T10:04:31.586" v="134" actId="20577"/>
          <ac:spMkLst>
            <pc:docMk/>
            <pc:sldMk cId="3765702922" sldId="268"/>
            <ac:spMk id="20" creationId="{07479475-43A9-419D-82FE-BE0B0190D33A}"/>
          </ac:spMkLst>
        </pc:spChg>
        <pc:spChg chg="mod">
          <ac:chgData name="Michelle van Dijk" userId="8c1a1173a9b31108" providerId="LiveId" clId="{C0574052-861A-4A95-A688-5F787883FEE3}" dt="2022-06-06T10:04:44.025" v="149" actId="20577"/>
          <ac:spMkLst>
            <pc:docMk/>
            <pc:sldMk cId="3765702922" sldId="268"/>
            <ac:spMk id="21" creationId="{BE6741B6-4C24-4DF3-8B0A-E189ECB12B81}"/>
          </ac:spMkLst>
        </pc:spChg>
        <pc:spChg chg="mod">
          <ac:chgData name="Michelle van Dijk" userId="8c1a1173a9b31108" providerId="LiveId" clId="{C0574052-861A-4A95-A688-5F787883FEE3}" dt="2022-06-06T10:04:47.643" v="158" actId="20577"/>
          <ac:spMkLst>
            <pc:docMk/>
            <pc:sldMk cId="3765702922" sldId="268"/>
            <ac:spMk id="22" creationId="{F20A2465-2CD0-450E-AEF9-8F0618E078C1}"/>
          </ac:spMkLst>
        </pc:spChg>
        <pc:spChg chg="mod">
          <ac:chgData name="Michelle van Dijk" userId="8c1a1173a9b31108" providerId="LiveId" clId="{C0574052-861A-4A95-A688-5F787883FEE3}" dt="2022-06-06T10:04:50.480" v="167" actId="20577"/>
          <ac:spMkLst>
            <pc:docMk/>
            <pc:sldMk cId="3765702922" sldId="268"/>
            <ac:spMk id="23" creationId="{15B9C979-044C-422E-91AE-95EEE4C461D4}"/>
          </ac:spMkLst>
        </pc:spChg>
        <pc:spChg chg="mod">
          <ac:chgData name="Michelle van Dijk" userId="8c1a1173a9b31108" providerId="LiveId" clId="{C0574052-861A-4A95-A688-5F787883FEE3}" dt="2022-06-06T10:04:53.512" v="176" actId="20577"/>
          <ac:spMkLst>
            <pc:docMk/>
            <pc:sldMk cId="3765702922" sldId="268"/>
            <ac:spMk id="24" creationId="{086220EC-15DF-4CDF-A9DE-4D4915876BCD}"/>
          </ac:spMkLst>
        </pc:spChg>
      </pc:sldChg>
      <pc:sldChg chg="delSp modSp add del mod">
        <pc:chgData name="Michelle van Dijk" userId="8c1a1173a9b31108" providerId="LiveId" clId="{C0574052-861A-4A95-A688-5F787883FEE3}" dt="2022-06-06T10:08:15.027" v="363" actId="1076"/>
        <pc:sldMkLst>
          <pc:docMk/>
          <pc:sldMk cId="2974532711" sldId="269"/>
        </pc:sldMkLst>
        <pc:spChg chg="del">
          <ac:chgData name="Michelle van Dijk" userId="8c1a1173a9b31108" providerId="LiveId" clId="{C0574052-861A-4A95-A688-5F787883FEE3}" dt="2022-06-06T10:04:09.629" v="85" actId="478"/>
          <ac:spMkLst>
            <pc:docMk/>
            <pc:sldMk cId="2974532711" sldId="269"/>
            <ac:spMk id="19" creationId="{B4E92329-439A-4624-9FAB-4F5D7B95F9FB}"/>
          </ac:spMkLst>
        </pc:spChg>
        <pc:spChg chg="mod">
          <ac:chgData name="Michelle van Dijk" userId="8c1a1173a9b31108" providerId="LiveId" clId="{C0574052-861A-4A95-A688-5F787883FEE3}" dt="2022-06-06T10:06:06.267" v="249" actId="20577"/>
          <ac:spMkLst>
            <pc:docMk/>
            <pc:sldMk cId="2974532711" sldId="269"/>
            <ac:spMk id="23" creationId="{DCBCC930-5F47-446E-A58B-D58B889B46B5}"/>
          </ac:spMkLst>
        </pc:spChg>
        <pc:spChg chg="mod">
          <ac:chgData name="Michelle van Dijk" userId="8c1a1173a9b31108" providerId="LiveId" clId="{C0574052-861A-4A95-A688-5F787883FEE3}" dt="2022-06-06T10:06:09.187" v="257" actId="20577"/>
          <ac:spMkLst>
            <pc:docMk/>
            <pc:sldMk cId="2974532711" sldId="269"/>
            <ac:spMk id="24" creationId="{A2B329E1-8F05-482F-97E1-C6AC11B33D27}"/>
          </ac:spMkLst>
        </pc:spChg>
        <pc:spChg chg="mod">
          <ac:chgData name="Michelle van Dijk" userId="8c1a1173a9b31108" providerId="LiveId" clId="{C0574052-861A-4A95-A688-5F787883FEE3}" dt="2022-06-06T10:06:12.353" v="265" actId="20577"/>
          <ac:spMkLst>
            <pc:docMk/>
            <pc:sldMk cId="2974532711" sldId="269"/>
            <ac:spMk id="26" creationId="{91716D78-9387-4AB1-82B6-76925FA8B0AF}"/>
          </ac:spMkLst>
        </pc:spChg>
        <pc:spChg chg="mod">
          <ac:chgData name="Michelle van Dijk" userId="8c1a1173a9b31108" providerId="LiveId" clId="{C0574052-861A-4A95-A688-5F787883FEE3}" dt="2022-06-06T10:06:16.122" v="273" actId="20577"/>
          <ac:spMkLst>
            <pc:docMk/>
            <pc:sldMk cId="2974532711" sldId="269"/>
            <ac:spMk id="27" creationId="{34F8E67D-F744-408C-8999-46E573C91972}"/>
          </ac:spMkLst>
        </pc:spChg>
        <pc:spChg chg="mod">
          <ac:chgData name="Michelle van Dijk" userId="8c1a1173a9b31108" providerId="LiveId" clId="{C0574052-861A-4A95-A688-5F787883FEE3}" dt="2022-06-06T10:06:21.145" v="281" actId="20577"/>
          <ac:spMkLst>
            <pc:docMk/>
            <pc:sldMk cId="2974532711" sldId="269"/>
            <ac:spMk id="28" creationId="{78B22701-43E7-40B6-89CE-6FE254043E20}"/>
          </ac:spMkLst>
        </pc:spChg>
        <pc:spChg chg="mod">
          <ac:chgData name="Michelle van Dijk" userId="8c1a1173a9b31108" providerId="LiveId" clId="{C0574052-861A-4A95-A688-5F787883FEE3}" dt="2022-06-06T10:08:15.027" v="363" actId="1076"/>
          <ac:spMkLst>
            <pc:docMk/>
            <pc:sldMk cId="2974532711" sldId="269"/>
            <ac:spMk id="31" creationId="{D3D75959-FAAE-4E61-81DA-F68C61BC3F21}"/>
          </ac:spMkLst>
        </pc:spChg>
        <pc:spChg chg="mod">
          <ac:chgData name="Michelle van Dijk" userId="8c1a1173a9b31108" providerId="LiveId" clId="{C0574052-861A-4A95-A688-5F787883FEE3}" dt="2022-06-06T10:07:06.335" v="315" actId="20577"/>
          <ac:spMkLst>
            <pc:docMk/>
            <pc:sldMk cId="2974532711" sldId="269"/>
            <ac:spMk id="32" creationId="{A6828E88-A584-47F1-BE16-756FF7F0D645}"/>
          </ac:spMkLst>
        </pc:spChg>
        <pc:spChg chg="del">
          <ac:chgData name="Michelle van Dijk" userId="8c1a1173a9b31108" providerId="LiveId" clId="{C0574052-861A-4A95-A688-5F787883FEE3}" dt="2022-06-06T10:06:59.462" v="313" actId="478"/>
          <ac:spMkLst>
            <pc:docMk/>
            <pc:sldMk cId="2974532711" sldId="269"/>
            <ac:spMk id="33" creationId="{53064FD6-DE27-4172-8216-61756E1916B1}"/>
          </ac:spMkLst>
        </pc:spChg>
      </pc:sldChg>
      <pc:sldChg chg="del">
        <pc:chgData name="Michelle van Dijk" userId="8c1a1173a9b31108" providerId="LiveId" clId="{C0574052-861A-4A95-A688-5F787883FEE3}" dt="2022-06-06T10:07:25.594" v="329" actId="47"/>
        <pc:sldMkLst>
          <pc:docMk/>
          <pc:sldMk cId="446242807" sldId="270"/>
        </pc:sldMkLst>
      </pc:sldChg>
      <pc:sldChg chg="modSp mod">
        <pc:chgData name="Michelle van Dijk" userId="8c1a1173a9b31108" providerId="LiveId" clId="{C0574052-861A-4A95-A688-5F787883FEE3}" dt="2022-06-06T10:03:20.947" v="83" actId="20577"/>
        <pc:sldMkLst>
          <pc:docMk/>
          <pc:sldMk cId="1726408746" sldId="271"/>
        </pc:sldMkLst>
        <pc:spChg chg="mod">
          <ac:chgData name="Michelle van Dijk" userId="8c1a1173a9b31108" providerId="LiveId" clId="{C0574052-861A-4A95-A688-5F787883FEE3}" dt="2022-06-06T10:02:47.832" v="32" actId="20577"/>
          <ac:spMkLst>
            <pc:docMk/>
            <pc:sldMk cId="1726408746" sldId="271"/>
            <ac:spMk id="6" creationId="{2D6F38E8-A009-4AC2-9B48-E96B77158783}"/>
          </ac:spMkLst>
        </pc:spChg>
        <pc:spChg chg="mod">
          <ac:chgData name="Michelle van Dijk" userId="8c1a1173a9b31108" providerId="LiveId" clId="{C0574052-861A-4A95-A688-5F787883FEE3}" dt="2022-06-06T10:02:59.783" v="42"/>
          <ac:spMkLst>
            <pc:docMk/>
            <pc:sldMk cId="1726408746" sldId="271"/>
            <ac:spMk id="9" creationId="{4DF89CF9-6C12-40E4-9315-7CB1EF7EA31A}"/>
          </ac:spMkLst>
        </pc:spChg>
        <pc:spChg chg="mod">
          <ac:chgData name="Michelle van Dijk" userId="8c1a1173a9b31108" providerId="LiveId" clId="{C0574052-861A-4A95-A688-5F787883FEE3}" dt="2022-06-06T10:03:09.317" v="59" actId="20577"/>
          <ac:spMkLst>
            <pc:docMk/>
            <pc:sldMk cId="1726408746" sldId="271"/>
            <ac:spMk id="14" creationId="{7F35E1E1-9AE1-46B4-A593-6224EB1221DA}"/>
          </ac:spMkLst>
        </pc:spChg>
        <pc:spChg chg="mod">
          <ac:chgData name="Michelle van Dijk" userId="8c1a1173a9b31108" providerId="LiveId" clId="{C0574052-861A-4A95-A688-5F787883FEE3}" dt="2022-06-06T10:03:14.116" v="67" actId="20577"/>
          <ac:spMkLst>
            <pc:docMk/>
            <pc:sldMk cId="1726408746" sldId="271"/>
            <ac:spMk id="15" creationId="{5EB639BB-4086-4D8F-9BC4-0F111A2733FA}"/>
          </ac:spMkLst>
        </pc:spChg>
        <pc:spChg chg="mod">
          <ac:chgData name="Michelle van Dijk" userId="8c1a1173a9b31108" providerId="LiveId" clId="{C0574052-861A-4A95-A688-5F787883FEE3}" dt="2022-06-06T10:03:17.723" v="75" actId="20577"/>
          <ac:spMkLst>
            <pc:docMk/>
            <pc:sldMk cId="1726408746" sldId="271"/>
            <ac:spMk id="16" creationId="{F605CA46-5E52-407A-B8B9-94A054A6D38B}"/>
          </ac:spMkLst>
        </pc:spChg>
        <pc:spChg chg="mod">
          <ac:chgData name="Michelle van Dijk" userId="8c1a1173a9b31108" providerId="LiveId" clId="{C0574052-861A-4A95-A688-5F787883FEE3}" dt="2022-06-06T10:03:20.947" v="83" actId="20577"/>
          <ac:spMkLst>
            <pc:docMk/>
            <pc:sldMk cId="1726408746" sldId="271"/>
            <ac:spMk id="17" creationId="{3C38C828-3FC7-495F-99D9-968832A80640}"/>
          </ac:spMkLst>
        </pc:spChg>
      </pc:sldChg>
      <pc:sldChg chg="del">
        <pc:chgData name="Michelle van Dijk" userId="8c1a1173a9b31108" providerId="LiveId" clId="{C0574052-861A-4A95-A688-5F787883FEE3}" dt="2022-06-06T10:07:57.683" v="346" actId="47"/>
        <pc:sldMkLst>
          <pc:docMk/>
          <pc:sldMk cId="3939038329" sldId="272"/>
        </pc:sldMkLst>
      </pc:sldChg>
      <pc:sldChg chg="del">
        <pc:chgData name="Michelle van Dijk" userId="8c1a1173a9b31108" providerId="LiveId" clId="{C0574052-861A-4A95-A688-5F787883FEE3}" dt="2022-06-06T10:07:57.839" v="347" actId="47"/>
        <pc:sldMkLst>
          <pc:docMk/>
          <pc:sldMk cId="2013940373" sldId="273"/>
        </pc:sldMkLst>
      </pc:sldChg>
      <pc:sldChg chg="del">
        <pc:chgData name="Michelle van Dijk" userId="8c1a1173a9b31108" providerId="LiveId" clId="{C0574052-861A-4A95-A688-5F787883FEE3}" dt="2022-06-06T10:07:57.983" v="348" actId="47"/>
        <pc:sldMkLst>
          <pc:docMk/>
          <pc:sldMk cId="1237857464" sldId="274"/>
        </pc:sldMkLst>
      </pc:sldChg>
      <pc:sldChg chg="del">
        <pc:chgData name="Michelle van Dijk" userId="8c1a1173a9b31108" providerId="LiveId" clId="{C0574052-861A-4A95-A688-5F787883FEE3}" dt="2022-06-06T10:07:58.454" v="351" actId="47"/>
        <pc:sldMkLst>
          <pc:docMk/>
          <pc:sldMk cId="813471436" sldId="277"/>
        </pc:sldMkLst>
      </pc:sldChg>
      <pc:sldChg chg="del">
        <pc:chgData name="Michelle van Dijk" userId="8c1a1173a9b31108" providerId="LiveId" clId="{C0574052-861A-4A95-A688-5F787883FEE3}" dt="2022-06-06T10:07:58.978" v="352" actId="47"/>
        <pc:sldMkLst>
          <pc:docMk/>
          <pc:sldMk cId="110950016" sldId="278"/>
        </pc:sldMkLst>
      </pc:sldChg>
      <pc:sldChg chg="del">
        <pc:chgData name="Michelle van Dijk" userId="8c1a1173a9b31108" providerId="LiveId" clId="{C0574052-861A-4A95-A688-5F787883FEE3}" dt="2022-06-06T10:07:59.723" v="353" actId="47"/>
        <pc:sldMkLst>
          <pc:docMk/>
          <pc:sldMk cId="767312261" sldId="279"/>
        </pc:sldMkLst>
      </pc:sldChg>
      <pc:sldChg chg="del">
        <pc:chgData name="Michelle van Dijk" userId="8c1a1173a9b31108" providerId="LiveId" clId="{C0574052-861A-4A95-A688-5F787883FEE3}" dt="2022-06-06T10:07:59.944" v="354" actId="47"/>
        <pc:sldMkLst>
          <pc:docMk/>
          <pc:sldMk cId="3066774193" sldId="280"/>
        </pc:sldMkLst>
      </pc:sldChg>
      <pc:sldChg chg="del">
        <pc:chgData name="Michelle van Dijk" userId="8c1a1173a9b31108" providerId="LiveId" clId="{C0574052-861A-4A95-A688-5F787883FEE3}" dt="2022-06-06T10:08:00.118" v="355" actId="47"/>
        <pc:sldMkLst>
          <pc:docMk/>
          <pc:sldMk cId="3860715322" sldId="281"/>
        </pc:sldMkLst>
      </pc:sldChg>
      <pc:sldChg chg="del">
        <pc:chgData name="Michelle van Dijk" userId="8c1a1173a9b31108" providerId="LiveId" clId="{C0574052-861A-4A95-A688-5F787883FEE3}" dt="2022-06-06T10:08:00.283" v="356" actId="47"/>
        <pc:sldMkLst>
          <pc:docMk/>
          <pc:sldMk cId="3494696019" sldId="282"/>
        </pc:sldMkLst>
      </pc:sldChg>
      <pc:sldChg chg="del">
        <pc:chgData name="Michelle van Dijk" userId="8c1a1173a9b31108" providerId="LiveId" clId="{C0574052-861A-4A95-A688-5F787883FEE3}" dt="2022-06-06T10:08:00.458" v="357" actId="47"/>
        <pc:sldMkLst>
          <pc:docMk/>
          <pc:sldMk cId="982881673" sldId="287"/>
        </pc:sldMkLst>
      </pc:sldChg>
      <pc:sldChg chg="del">
        <pc:chgData name="Michelle van Dijk" userId="8c1a1173a9b31108" providerId="LiveId" clId="{C0574052-861A-4A95-A688-5F787883FEE3}" dt="2022-06-06T10:07:58.137" v="349" actId="47"/>
        <pc:sldMkLst>
          <pc:docMk/>
          <pc:sldMk cId="2944917947" sldId="288"/>
        </pc:sldMkLst>
      </pc:sldChg>
      <pc:sldChg chg="del">
        <pc:chgData name="Michelle van Dijk" userId="8c1a1173a9b31108" providerId="LiveId" clId="{C0574052-861A-4A95-A688-5F787883FEE3}" dt="2022-06-06T10:07:58.311" v="350" actId="47"/>
        <pc:sldMkLst>
          <pc:docMk/>
          <pc:sldMk cId="1479479084" sldId="289"/>
        </pc:sldMkLst>
      </pc:sldChg>
      <pc:sldChg chg="modSp add mod">
        <pc:chgData name="Michelle van Dijk" userId="8c1a1173a9b31108" providerId="LiveId" clId="{C0574052-861A-4A95-A688-5F787883FEE3}" dt="2022-06-06T10:05:14.651" v="237" actId="20577"/>
        <pc:sldMkLst>
          <pc:docMk/>
          <pc:sldMk cId="2999211757" sldId="290"/>
        </pc:sldMkLst>
        <pc:spChg chg="mod">
          <ac:chgData name="Michelle van Dijk" userId="8c1a1173a9b31108" providerId="LiveId" clId="{C0574052-861A-4A95-A688-5F787883FEE3}" dt="2022-06-06T10:05:00.053" v="189" actId="20577"/>
          <ac:spMkLst>
            <pc:docMk/>
            <pc:sldMk cId="2999211757" sldId="290"/>
            <ac:spMk id="20" creationId="{07479475-43A9-419D-82FE-BE0B0190D33A}"/>
          </ac:spMkLst>
        </pc:spChg>
        <pc:spChg chg="mod">
          <ac:chgData name="Michelle van Dijk" userId="8c1a1173a9b31108" providerId="LiveId" clId="{C0574052-861A-4A95-A688-5F787883FEE3}" dt="2022-06-06T10:05:03.883" v="201" actId="20577"/>
          <ac:spMkLst>
            <pc:docMk/>
            <pc:sldMk cId="2999211757" sldId="290"/>
            <ac:spMk id="21" creationId="{BE6741B6-4C24-4DF3-8B0A-E189ECB12B81}"/>
          </ac:spMkLst>
        </pc:spChg>
        <pc:spChg chg="mod">
          <ac:chgData name="Michelle van Dijk" userId="8c1a1173a9b31108" providerId="LiveId" clId="{C0574052-861A-4A95-A688-5F787883FEE3}" dt="2022-06-06T10:05:07.502" v="213" actId="20577"/>
          <ac:spMkLst>
            <pc:docMk/>
            <pc:sldMk cId="2999211757" sldId="290"/>
            <ac:spMk id="22" creationId="{F20A2465-2CD0-450E-AEF9-8F0618E078C1}"/>
          </ac:spMkLst>
        </pc:spChg>
        <pc:spChg chg="mod">
          <ac:chgData name="Michelle van Dijk" userId="8c1a1173a9b31108" providerId="LiveId" clId="{C0574052-861A-4A95-A688-5F787883FEE3}" dt="2022-06-06T10:05:10.921" v="225" actId="20577"/>
          <ac:spMkLst>
            <pc:docMk/>
            <pc:sldMk cId="2999211757" sldId="290"/>
            <ac:spMk id="23" creationId="{15B9C979-044C-422E-91AE-95EEE4C461D4}"/>
          </ac:spMkLst>
        </pc:spChg>
        <pc:spChg chg="mod">
          <ac:chgData name="Michelle van Dijk" userId="8c1a1173a9b31108" providerId="LiveId" clId="{C0574052-861A-4A95-A688-5F787883FEE3}" dt="2022-06-06T10:05:14.651" v="237" actId="20577"/>
          <ac:spMkLst>
            <pc:docMk/>
            <pc:sldMk cId="2999211757" sldId="290"/>
            <ac:spMk id="24" creationId="{086220EC-15DF-4CDF-A9DE-4D4915876BCD}"/>
          </ac:spMkLst>
        </pc:spChg>
      </pc:sldChg>
      <pc:sldChg chg="add del ord">
        <pc:chgData name="Michelle van Dijk" userId="8c1a1173a9b31108" providerId="LiveId" clId="{C0574052-861A-4A95-A688-5F787883FEE3}" dt="2022-06-06T10:06:02.880" v="241" actId="47"/>
        <pc:sldMkLst>
          <pc:docMk/>
          <pc:sldMk cId="3420729412" sldId="291"/>
        </pc:sldMkLst>
      </pc:sldChg>
      <pc:sldChg chg="modSp add del mod">
        <pc:chgData name="Michelle van Dijk" userId="8c1a1173a9b31108" providerId="LiveId" clId="{C0574052-861A-4A95-A688-5F787883FEE3}" dt="2022-06-06T10:08:03.401" v="361" actId="47"/>
        <pc:sldMkLst>
          <pc:docMk/>
          <pc:sldMk cId="3905613411" sldId="291"/>
        </pc:sldMkLst>
        <pc:spChg chg="mod">
          <ac:chgData name="Michelle van Dijk" userId="8c1a1173a9b31108" providerId="LiveId" clId="{C0574052-861A-4A95-A688-5F787883FEE3}" dt="2022-06-06T10:07:51.751" v="336" actId="20577"/>
          <ac:spMkLst>
            <pc:docMk/>
            <pc:sldMk cId="3905613411" sldId="291"/>
            <ac:spMk id="4" creationId="{365C484D-6F81-40E1-B1E8-F732C12494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0771F-C259-4C67-82DA-BF9A67A37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0D435D3-059B-460F-A589-F1228300E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0F2CB6-1DB8-45A9-8652-8D146E0F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BED99F-C8F5-436B-922D-2F492DA97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CA42C6-E608-481C-BF53-4708E724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67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957E0-4E90-4712-97D0-B46C357F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C3E32D-8112-4D17-ACEB-604D15FBE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876DB9-6C03-4D42-9482-129F44373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C2159-12BC-4346-84F4-77C2AC09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349768-07F4-43C1-81CF-DC28CDA6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54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BF2EC-1C31-4A60-AE29-0463B425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1440C2-82FE-4672-AFEC-49B404060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1E2376-21B1-421E-BEE3-517D52C1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41BE73-9B94-48ED-A23E-CCB11638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378495-67AD-4894-AB02-935BC5F00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378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FA53F-2FFD-4B69-81E2-37731EAE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670E5C-9468-4CEC-AD2D-81F013EDA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F72F7A1-C87B-4291-9A54-21948B08D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906F5F-B946-49E4-A57E-F354F053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CCAA30-1DE0-4882-ADA8-0A4FC286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C67E3B-F4AD-4E3B-B864-3099ADAD0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5232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59BF7-1E1D-48D8-BDA3-BAD70B0D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C9F381-962D-4DA5-8439-B53A821B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35E26D-AF33-46AB-87C7-9EAE50EB5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C42331-D8BB-44FB-8B0F-8C566643B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046E30-706F-4283-A885-99455A173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99517F-A31E-441A-9B5C-414DA76C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5479096-DFA2-40F8-BBC3-9CE07792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97A9CE-D81F-45F6-A6BD-034177B2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09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4823E-2712-4018-94AB-BB0117F1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5B5919-BC46-44B5-AABA-6A5B3686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4A6B80D-6AE5-4CF6-A034-71F2B0C1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BD2AB16-AE4C-4A67-B904-22363FBE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84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0C20B2A-9799-48C9-A548-F6477603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9C48A13-8643-44ED-8355-A396329F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FEF48A-AF90-4E65-A6F0-11E2FD55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65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6D236-65AF-4E6D-9FDE-314A82D2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9C65EE-4EBD-4CE7-95AC-B6C96D8E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2CDA1F-4D25-491D-BDF5-4C269C3FB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5774E3-CA16-452B-9823-EE976AF7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EFAB16-6914-449B-9DB0-0C039B51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1849A1-6EA5-4B2A-B559-174B5449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356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3C1EC-0BC5-4AE6-9777-F3C18147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28EFBDB-3D54-464D-BF2C-1A77F1CEF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A35211E-7324-49BB-838A-C7A384647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2950B69-4C36-4E46-9AED-D348A1A8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CB4008-4D6E-4195-90C5-0F54E7D9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D310799-EC16-4766-ACDB-FFA1538D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686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A12CF-13FB-418F-BE15-7F0B74EE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F400173-4BF6-4B34-A044-D70A7338E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BB4BE9-CF41-42FB-90C2-CB7E7EEB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7AEDCE-989C-41D3-8DD0-D2915237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F8AF87-8B00-451E-8675-DA4EFD5E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337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369BFFF-5099-4B8A-9C93-AFAAE8B06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4DDB479-4A82-435F-94E1-E4581466A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FA2737-6396-4A8B-BD66-736290C58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75C397-2609-435E-B70E-426D09AF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23C1FE-600D-4F6C-9834-9FDAC0CE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54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C64D60-5AB0-4DBE-BFB9-3DFF0CDE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8D7259-099D-4249-924D-7729F1BC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2BD8D3-81FD-435F-B22E-B9446C917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9303-5209-49CA-A35F-36F538038C0C}" type="datetimeFigureOut">
              <a:rPr lang="nl-NL" smtClean="0"/>
              <a:t>6-6-2022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4D3478-2B82-4213-88AE-6C279D561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954403B-2745-4965-91BD-5442B7773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138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dirty="0"/>
              <a:t>Woordenaars PLUS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DC01F4-7B7F-4C59-A1FF-D26449E0D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8474" y="1376357"/>
            <a:ext cx="67950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1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2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3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begrip 4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begrip 5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Titel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Hoofdvraag</a:t>
            </a:r>
          </a:p>
        </p:txBody>
      </p:sp>
    </p:spTree>
    <p:extLst>
      <p:ext uri="{BB962C8B-B14F-4D97-AF65-F5344CB8AC3E}">
        <p14:creationId xmlns:p14="http://schemas.microsoft.com/office/powerpoint/2010/main" val="172640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1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2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3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4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5</a:t>
              </a:r>
            </a:p>
          </p:txBody>
        </p: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betekenis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betekenis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betekenis</a:t>
              </a: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betekenis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betekenis</a:t>
              </a: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02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1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2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3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4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5</a:t>
              </a:r>
            </a:p>
          </p:txBody>
        </p: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voorbeeldzin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voorbeeldzin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voorbeeldzin</a:t>
              </a: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voorbeeldzin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voorbeeldzin</a:t>
              </a: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11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Aanwijzingen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 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 B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406707F5-CAB8-4787-90E8-C72AAC7E4AB4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DCBCC930-5F47-446E-A58B-D58B889B46B5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1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A2B329E1-8F05-482F-97E1-C6AC11B33D27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2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91716D78-9387-4AB1-82B6-76925FA8B0AF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3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34F8E67D-F744-408C-8999-46E573C91972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4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78B22701-43E7-40B6-89CE-6FE254043E2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4532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Aanwijzingen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 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 B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406707F5-CAB8-4787-90E8-C72AAC7E4AB4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DCBCC930-5F47-446E-A58B-D58B889B46B5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1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A2B329E1-8F05-482F-97E1-C6AC11B33D27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2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91716D78-9387-4AB1-82B6-76925FA8B0AF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3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34F8E67D-F744-408C-8999-46E573C91972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4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78B22701-43E7-40B6-89CE-6FE254043E2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begrip 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61341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oodoranj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80</Words>
  <Application>Microsoft Office PowerPoint</Application>
  <PresentationFormat>Breedbeeld</PresentationFormat>
  <Paragraphs>53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Bahnschrift</vt:lpstr>
      <vt:lpstr>Calibri</vt:lpstr>
      <vt:lpstr>Calibri Light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Michelle van Dijk</dc:creator>
  <cp:lastModifiedBy>Michelle van Dijk</cp:lastModifiedBy>
  <cp:revision>20</cp:revision>
  <dcterms:created xsi:type="dcterms:W3CDTF">2021-08-09T14:11:24Z</dcterms:created>
  <dcterms:modified xsi:type="dcterms:W3CDTF">2022-06-06T10:10:27Z</dcterms:modified>
</cp:coreProperties>
</file>