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65" r:id="rId4"/>
    <p:sldId id="285" r:id="rId5"/>
    <p:sldId id="289" r:id="rId6"/>
    <p:sldId id="288" r:id="rId7"/>
    <p:sldId id="290" r:id="rId8"/>
    <p:sldId id="286" r:id="rId9"/>
    <p:sldId id="291" r:id="rId10"/>
    <p:sldId id="287" r:id="rId11"/>
    <p:sldId id="292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jl, licht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van Dijk" userId="8c1a1173a9b31108" providerId="LiveId" clId="{BD0B4181-1E97-46FF-B56B-45061DDDFCE5}"/>
    <pc:docChg chg="undo custSel addSld modSld">
      <pc:chgData name="Michelle van Dijk" userId="8c1a1173a9b31108" providerId="LiveId" clId="{BD0B4181-1E97-46FF-B56B-45061DDDFCE5}" dt="2021-12-31T09:58:16.896" v="1112" actId="20577"/>
      <pc:docMkLst>
        <pc:docMk/>
      </pc:docMkLst>
      <pc:sldChg chg="modSp mod">
        <pc:chgData name="Michelle van Dijk" userId="8c1a1173a9b31108" providerId="LiveId" clId="{BD0B4181-1E97-46FF-B56B-45061DDDFCE5}" dt="2021-12-30T08:43:05.625" v="105" actId="20577"/>
        <pc:sldMkLst>
          <pc:docMk/>
          <pc:sldMk cId="3018794743" sldId="256"/>
        </pc:sldMkLst>
        <pc:spChg chg="mod">
          <ac:chgData name="Michelle van Dijk" userId="8c1a1173a9b31108" providerId="LiveId" clId="{BD0B4181-1E97-46FF-B56B-45061DDDFCE5}" dt="2021-12-30T08:43:05.625" v="105" actId="20577"/>
          <ac:spMkLst>
            <pc:docMk/>
            <pc:sldMk cId="3018794743" sldId="256"/>
            <ac:spMk id="3" creationId="{44CB730E-A015-4D1E-B548-F1BAF13E7438}"/>
          </ac:spMkLst>
        </pc:spChg>
      </pc:sldChg>
      <pc:sldChg chg="modSp mod">
        <pc:chgData name="Michelle van Dijk" userId="8c1a1173a9b31108" providerId="LiveId" clId="{BD0B4181-1E97-46FF-B56B-45061DDDFCE5}" dt="2021-12-30T09:17:03.060" v="1105" actId="20577"/>
        <pc:sldMkLst>
          <pc:docMk/>
          <pc:sldMk cId="3867864259" sldId="284"/>
        </pc:sldMkLst>
        <pc:spChg chg="mod">
          <ac:chgData name="Michelle van Dijk" userId="8c1a1173a9b31108" providerId="LiveId" clId="{BD0B4181-1E97-46FF-B56B-45061DDDFCE5}" dt="2021-12-30T09:17:03.060" v="1105" actId="20577"/>
          <ac:spMkLst>
            <pc:docMk/>
            <pc:sldMk cId="3867864259" sldId="284"/>
            <ac:spMk id="3" creationId="{44CB730E-A015-4D1E-B548-F1BAF13E7438}"/>
          </ac:spMkLst>
        </pc:spChg>
      </pc:sldChg>
      <pc:sldChg chg="modSp mod">
        <pc:chgData name="Michelle van Dijk" userId="8c1a1173a9b31108" providerId="LiveId" clId="{BD0B4181-1E97-46FF-B56B-45061DDDFCE5}" dt="2021-12-30T08:44:49.707" v="200" actId="20577"/>
        <pc:sldMkLst>
          <pc:docMk/>
          <pc:sldMk cId="3752899824" sldId="285"/>
        </pc:sldMkLst>
        <pc:spChg chg="mod">
          <ac:chgData name="Michelle van Dijk" userId="8c1a1173a9b31108" providerId="LiveId" clId="{BD0B4181-1E97-46FF-B56B-45061DDDFCE5}" dt="2021-12-30T08:44:49.707" v="200" actId="20577"/>
          <ac:spMkLst>
            <pc:docMk/>
            <pc:sldMk cId="3752899824" sldId="285"/>
            <ac:spMk id="2" creationId="{4E2CB285-D923-4ACA-8573-3BAF12034918}"/>
          </ac:spMkLst>
        </pc:spChg>
      </pc:sldChg>
      <pc:sldChg chg="modSp mod">
        <pc:chgData name="Michelle van Dijk" userId="8c1a1173a9b31108" providerId="LiveId" clId="{BD0B4181-1E97-46FF-B56B-45061DDDFCE5}" dt="2021-12-30T08:45:09.097" v="204" actId="20577"/>
        <pc:sldMkLst>
          <pc:docMk/>
          <pc:sldMk cId="3433431709" sldId="286"/>
        </pc:sldMkLst>
        <pc:spChg chg="mod">
          <ac:chgData name="Michelle van Dijk" userId="8c1a1173a9b31108" providerId="LiveId" clId="{BD0B4181-1E97-46FF-B56B-45061DDDFCE5}" dt="2021-12-30T08:45:09.097" v="204" actId="20577"/>
          <ac:spMkLst>
            <pc:docMk/>
            <pc:sldMk cId="3433431709" sldId="286"/>
            <ac:spMk id="2" creationId="{4E2CB285-D923-4ACA-8573-3BAF12034918}"/>
          </ac:spMkLst>
        </pc:spChg>
      </pc:sldChg>
      <pc:sldChg chg="modSp mod">
        <pc:chgData name="Michelle van Dijk" userId="8c1a1173a9b31108" providerId="LiveId" clId="{BD0B4181-1E97-46FF-B56B-45061DDDFCE5}" dt="2021-12-30T09:13:09.659" v="939" actId="20577"/>
        <pc:sldMkLst>
          <pc:docMk/>
          <pc:sldMk cId="3198104399" sldId="287"/>
        </pc:sldMkLst>
        <pc:spChg chg="mod">
          <ac:chgData name="Michelle van Dijk" userId="8c1a1173a9b31108" providerId="LiveId" clId="{BD0B4181-1E97-46FF-B56B-45061DDDFCE5}" dt="2021-12-30T09:08:22.797" v="864" actId="20577"/>
          <ac:spMkLst>
            <pc:docMk/>
            <pc:sldMk cId="3198104399" sldId="287"/>
            <ac:spMk id="2" creationId="{4E2CB285-D923-4ACA-8573-3BAF12034918}"/>
          </ac:spMkLst>
        </pc:spChg>
        <pc:graphicFrameChg chg="mod modGraphic">
          <ac:chgData name="Michelle van Dijk" userId="8c1a1173a9b31108" providerId="LiveId" clId="{BD0B4181-1E97-46FF-B56B-45061DDDFCE5}" dt="2021-12-30T09:13:09.659" v="939" actId="20577"/>
          <ac:graphicFrameMkLst>
            <pc:docMk/>
            <pc:sldMk cId="3198104399" sldId="287"/>
            <ac:graphicFrameMk id="8" creationId="{80B11C1F-FE5A-4C4F-A790-470C63896195}"/>
          </ac:graphicFrameMkLst>
        </pc:graphicFrameChg>
      </pc:sldChg>
      <pc:sldChg chg="modSp mod">
        <pc:chgData name="Michelle van Dijk" userId="8c1a1173a9b31108" providerId="LiveId" clId="{BD0B4181-1E97-46FF-B56B-45061DDDFCE5}" dt="2021-12-30T08:44:54.712" v="202" actId="20577"/>
        <pc:sldMkLst>
          <pc:docMk/>
          <pc:sldMk cId="1495863675" sldId="289"/>
        </pc:sldMkLst>
        <pc:spChg chg="mod">
          <ac:chgData name="Michelle van Dijk" userId="8c1a1173a9b31108" providerId="LiveId" clId="{BD0B4181-1E97-46FF-B56B-45061DDDFCE5}" dt="2021-12-30T08:44:54.712" v="202" actId="20577"/>
          <ac:spMkLst>
            <pc:docMk/>
            <pc:sldMk cId="1495863675" sldId="289"/>
            <ac:spMk id="2" creationId="{4E2CB285-D923-4ACA-8573-3BAF12034918}"/>
          </ac:spMkLst>
        </pc:spChg>
      </pc:sldChg>
      <pc:sldChg chg="modSp mod">
        <pc:chgData name="Michelle van Dijk" userId="8c1a1173a9b31108" providerId="LiveId" clId="{BD0B4181-1E97-46FF-B56B-45061DDDFCE5}" dt="2021-12-30T08:41:45.768" v="45" actId="6549"/>
        <pc:sldMkLst>
          <pc:docMk/>
          <pc:sldMk cId="3997780589" sldId="290"/>
        </pc:sldMkLst>
        <pc:spChg chg="mod">
          <ac:chgData name="Michelle van Dijk" userId="8c1a1173a9b31108" providerId="LiveId" clId="{BD0B4181-1E97-46FF-B56B-45061DDDFCE5}" dt="2021-12-30T08:41:45.768" v="45" actId="6549"/>
          <ac:spMkLst>
            <pc:docMk/>
            <pc:sldMk cId="3997780589" sldId="290"/>
            <ac:spMk id="3" creationId="{44CB730E-A015-4D1E-B548-F1BAF13E7438}"/>
          </ac:spMkLst>
        </pc:spChg>
      </pc:sldChg>
      <pc:sldChg chg="modSp add mod">
        <pc:chgData name="Michelle van Dijk" userId="8c1a1173a9b31108" providerId="LiveId" clId="{BD0B4181-1E97-46FF-B56B-45061DDDFCE5}" dt="2021-12-31T09:58:16.896" v="1112" actId="20577"/>
        <pc:sldMkLst>
          <pc:docMk/>
          <pc:sldMk cId="2395933825" sldId="291"/>
        </pc:sldMkLst>
        <pc:spChg chg="mod">
          <ac:chgData name="Michelle van Dijk" userId="8c1a1173a9b31108" providerId="LiveId" clId="{BD0B4181-1E97-46FF-B56B-45061DDDFCE5}" dt="2021-12-30T08:45:12.341" v="205" actId="20577"/>
          <ac:spMkLst>
            <pc:docMk/>
            <pc:sldMk cId="2395933825" sldId="291"/>
            <ac:spMk id="2" creationId="{4E2CB285-D923-4ACA-8573-3BAF12034918}"/>
          </ac:spMkLst>
        </pc:spChg>
        <pc:graphicFrameChg chg="mod modGraphic">
          <ac:chgData name="Michelle van Dijk" userId="8c1a1173a9b31108" providerId="LiveId" clId="{BD0B4181-1E97-46FF-B56B-45061DDDFCE5}" dt="2021-12-31T09:58:16.896" v="1112" actId="20577"/>
          <ac:graphicFrameMkLst>
            <pc:docMk/>
            <pc:sldMk cId="2395933825" sldId="291"/>
            <ac:graphicFrameMk id="4" creationId="{172D5C1A-0E03-4DF3-8CE1-B6CDF91E5F0F}"/>
          </ac:graphicFrameMkLst>
        </pc:graphicFrameChg>
        <pc:graphicFrameChg chg="modGraphic">
          <ac:chgData name="Michelle van Dijk" userId="8c1a1173a9b31108" providerId="LiveId" clId="{BD0B4181-1E97-46FF-B56B-45061DDDFCE5}" dt="2021-12-30T09:05:10.333" v="762" actId="20577"/>
          <ac:graphicFrameMkLst>
            <pc:docMk/>
            <pc:sldMk cId="2395933825" sldId="291"/>
            <ac:graphicFrameMk id="7" creationId="{6178751F-75B9-4B03-A0DA-5C462B2A7454}"/>
          </ac:graphicFrameMkLst>
        </pc:graphicFrameChg>
      </pc:sldChg>
      <pc:sldChg chg="delSp modSp add mod">
        <pc:chgData name="Michelle van Dijk" userId="8c1a1173a9b31108" providerId="LiveId" clId="{BD0B4181-1E97-46FF-B56B-45061DDDFCE5}" dt="2021-12-30T09:16:17.416" v="1084" actId="20577"/>
        <pc:sldMkLst>
          <pc:docMk/>
          <pc:sldMk cId="3281923377" sldId="292"/>
        </pc:sldMkLst>
        <pc:spChg chg="mod">
          <ac:chgData name="Michelle van Dijk" userId="8c1a1173a9b31108" providerId="LiveId" clId="{BD0B4181-1E97-46FF-B56B-45061DDDFCE5}" dt="2021-12-30T09:08:32.731" v="877" actId="20577"/>
          <ac:spMkLst>
            <pc:docMk/>
            <pc:sldMk cId="3281923377" sldId="292"/>
            <ac:spMk id="2" creationId="{4E2CB285-D923-4ACA-8573-3BAF12034918}"/>
          </ac:spMkLst>
        </pc:spChg>
        <pc:spChg chg="mod">
          <ac:chgData name="Michelle van Dijk" userId="8c1a1173a9b31108" providerId="LiveId" clId="{BD0B4181-1E97-46FF-B56B-45061DDDFCE5}" dt="2021-12-30T09:07:13.880" v="793" actId="20577"/>
          <ac:spMkLst>
            <pc:docMk/>
            <pc:sldMk cId="3281923377" sldId="292"/>
            <ac:spMk id="13" creationId="{196D8450-0847-4A0D-B44F-33D796643146}"/>
          </ac:spMkLst>
        </pc:spChg>
        <pc:spChg chg="mod">
          <ac:chgData name="Michelle van Dijk" userId="8c1a1173a9b31108" providerId="LiveId" clId="{BD0B4181-1E97-46FF-B56B-45061DDDFCE5}" dt="2021-12-30T09:07:17.751" v="795" actId="20577"/>
          <ac:spMkLst>
            <pc:docMk/>
            <pc:sldMk cId="3281923377" sldId="292"/>
            <ac:spMk id="14" creationId="{1B9AB93C-23A4-4583-B428-202E957993D2}"/>
          </ac:spMkLst>
        </pc:spChg>
        <pc:spChg chg="mod">
          <ac:chgData name="Michelle van Dijk" userId="8c1a1173a9b31108" providerId="LiveId" clId="{BD0B4181-1E97-46FF-B56B-45061DDDFCE5}" dt="2021-12-30T09:07:21.093" v="797" actId="20577"/>
          <ac:spMkLst>
            <pc:docMk/>
            <pc:sldMk cId="3281923377" sldId="292"/>
            <ac:spMk id="15" creationId="{7B2992FF-7DED-4118-BA2D-61E4A93BC244}"/>
          </ac:spMkLst>
        </pc:spChg>
        <pc:spChg chg="mod">
          <ac:chgData name="Michelle van Dijk" userId="8c1a1173a9b31108" providerId="LiveId" clId="{BD0B4181-1E97-46FF-B56B-45061DDDFCE5}" dt="2021-12-30T09:07:24.363" v="799" actId="20577"/>
          <ac:spMkLst>
            <pc:docMk/>
            <pc:sldMk cId="3281923377" sldId="292"/>
            <ac:spMk id="16" creationId="{E0F918BF-B8CE-4EBA-8222-392849AF33F7}"/>
          </ac:spMkLst>
        </pc:spChg>
        <pc:spChg chg="mod">
          <ac:chgData name="Michelle van Dijk" userId="8c1a1173a9b31108" providerId="LiveId" clId="{BD0B4181-1E97-46FF-B56B-45061DDDFCE5}" dt="2021-12-30T09:07:27.497" v="801" actId="20577"/>
          <ac:spMkLst>
            <pc:docMk/>
            <pc:sldMk cId="3281923377" sldId="292"/>
            <ac:spMk id="17" creationId="{8A70B7E2-E46A-480E-AC4B-9162A51611DE}"/>
          </ac:spMkLst>
        </pc:spChg>
        <pc:spChg chg="mod">
          <ac:chgData name="Michelle van Dijk" userId="8c1a1173a9b31108" providerId="LiveId" clId="{BD0B4181-1E97-46FF-B56B-45061DDDFCE5}" dt="2021-12-30T09:07:30.210" v="803" actId="20577"/>
          <ac:spMkLst>
            <pc:docMk/>
            <pc:sldMk cId="3281923377" sldId="292"/>
            <ac:spMk id="18" creationId="{BA9671BB-5476-4E38-8D77-581212624662}"/>
          </ac:spMkLst>
        </pc:spChg>
        <pc:spChg chg="del">
          <ac:chgData name="Michelle van Dijk" userId="8c1a1173a9b31108" providerId="LiveId" clId="{BD0B4181-1E97-46FF-B56B-45061DDDFCE5}" dt="2021-12-30T09:06:47.054" v="779" actId="478"/>
          <ac:spMkLst>
            <pc:docMk/>
            <pc:sldMk cId="3281923377" sldId="292"/>
            <ac:spMk id="19" creationId="{87C8ECB0-75EC-4E6D-B17C-D780BFDC73E6}"/>
          </ac:spMkLst>
        </pc:spChg>
        <pc:spChg chg="mod">
          <ac:chgData name="Michelle van Dijk" userId="8c1a1173a9b31108" providerId="LiveId" clId="{BD0B4181-1E97-46FF-B56B-45061DDDFCE5}" dt="2021-12-30T09:06:51.072" v="781" actId="20577"/>
          <ac:spMkLst>
            <pc:docMk/>
            <pc:sldMk cId="3281923377" sldId="292"/>
            <ac:spMk id="20" creationId="{164982D5-7AF6-4C73-829D-1CD4D72C76A7}"/>
          </ac:spMkLst>
        </pc:spChg>
        <pc:spChg chg="mod">
          <ac:chgData name="Michelle van Dijk" userId="8c1a1173a9b31108" providerId="LiveId" clId="{BD0B4181-1E97-46FF-B56B-45061DDDFCE5}" dt="2021-12-30T09:06:54.887" v="783" actId="20577"/>
          <ac:spMkLst>
            <pc:docMk/>
            <pc:sldMk cId="3281923377" sldId="292"/>
            <ac:spMk id="21" creationId="{A755DB10-F080-4D0D-A4DC-F2CE42DA827A}"/>
          </ac:spMkLst>
        </pc:spChg>
        <pc:spChg chg="mod">
          <ac:chgData name="Michelle van Dijk" userId="8c1a1173a9b31108" providerId="LiveId" clId="{BD0B4181-1E97-46FF-B56B-45061DDDFCE5}" dt="2021-12-30T09:06:59.766" v="785" actId="20577"/>
          <ac:spMkLst>
            <pc:docMk/>
            <pc:sldMk cId="3281923377" sldId="292"/>
            <ac:spMk id="22" creationId="{6116CBC9-0ACE-4D78-8337-0E532779BFEA}"/>
          </ac:spMkLst>
        </pc:spChg>
        <pc:spChg chg="mod">
          <ac:chgData name="Michelle van Dijk" userId="8c1a1173a9b31108" providerId="LiveId" clId="{BD0B4181-1E97-46FF-B56B-45061DDDFCE5}" dt="2021-12-30T09:07:03.016" v="787" actId="20577"/>
          <ac:spMkLst>
            <pc:docMk/>
            <pc:sldMk cId="3281923377" sldId="292"/>
            <ac:spMk id="23" creationId="{95E5F105-76B0-4ECB-883B-1687EDABD257}"/>
          </ac:spMkLst>
        </pc:spChg>
        <pc:spChg chg="mod">
          <ac:chgData name="Michelle van Dijk" userId="8c1a1173a9b31108" providerId="LiveId" clId="{BD0B4181-1E97-46FF-B56B-45061DDDFCE5}" dt="2021-12-30T09:07:06.684" v="789" actId="20577"/>
          <ac:spMkLst>
            <pc:docMk/>
            <pc:sldMk cId="3281923377" sldId="292"/>
            <ac:spMk id="24" creationId="{694074AB-5EAA-49D0-8B4A-E5307D15AC54}"/>
          </ac:spMkLst>
        </pc:spChg>
        <pc:spChg chg="mod">
          <ac:chgData name="Michelle van Dijk" userId="8c1a1173a9b31108" providerId="LiveId" clId="{BD0B4181-1E97-46FF-B56B-45061DDDFCE5}" dt="2021-12-30T09:07:09.897" v="791" actId="20577"/>
          <ac:spMkLst>
            <pc:docMk/>
            <pc:sldMk cId="3281923377" sldId="292"/>
            <ac:spMk id="25" creationId="{216A1189-45C7-4A79-B1D6-A9724EC64400}"/>
          </ac:spMkLst>
        </pc:spChg>
        <pc:graphicFrameChg chg="mod modGraphic">
          <ac:chgData name="Michelle van Dijk" userId="8c1a1173a9b31108" providerId="LiveId" clId="{BD0B4181-1E97-46FF-B56B-45061DDDFCE5}" dt="2021-12-30T09:16:17.416" v="1084" actId="20577"/>
          <ac:graphicFrameMkLst>
            <pc:docMk/>
            <pc:sldMk cId="3281923377" sldId="292"/>
            <ac:graphicFrameMk id="8" creationId="{80B11C1F-FE5A-4C4F-A790-470C63896195}"/>
          </ac:graphicFrameMkLst>
        </pc:graphicFrameChg>
      </pc:sldChg>
    </pc:docChg>
  </pc:docChgLst>
  <pc:docChgLst>
    <pc:chgData name="Michelle van Dijk" userId="8c1a1173a9b31108" providerId="LiveId" clId="{B8906B49-D4F3-4DAF-AD76-07BD4B494869}"/>
    <pc:docChg chg="modSld">
      <pc:chgData name="Michelle van Dijk" userId="8c1a1173a9b31108" providerId="LiveId" clId="{B8906B49-D4F3-4DAF-AD76-07BD4B494869}" dt="2023-03-03T09:04:00.666" v="1" actId="6549"/>
      <pc:docMkLst>
        <pc:docMk/>
      </pc:docMkLst>
      <pc:sldChg chg="modSp mod">
        <pc:chgData name="Michelle van Dijk" userId="8c1a1173a9b31108" providerId="LiveId" clId="{B8906B49-D4F3-4DAF-AD76-07BD4B494869}" dt="2023-03-03T09:03:52.511" v="0" actId="6549"/>
        <pc:sldMkLst>
          <pc:docMk/>
          <pc:sldMk cId="3198104399" sldId="287"/>
        </pc:sldMkLst>
        <pc:graphicFrameChg chg="modGraphic">
          <ac:chgData name="Michelle van Dijk" userId="8c1a1173a9b31108" providerId="LiveId" clId="{B8906B49-D4F3-4DAF-AD76-07BD4B494869}" dt="2023-03-03T09:03:52.511" v="0" actId="6549"/>
          <ac:graphicFrameMkLst>
            <pc:docMk/>
            <pc:sldMk cId="3198104399" sldId="287"/>
            <ac:graphicFrameMk id="8" creationId="{80B11C1F-FE5A-4C4F-A790-470C63896195}"/>
          </ac:graphicFrameMkLst>
        </pc:graphicFrameChg>
      </pc:sldChg>
      <pc:sldChg chg="modSp mod">
        <pc:chgData name="Michelle van Dijk" userId="8c1a1173a9b31108" providerId="LiveId" clId="{B8906B49-D4F3-4DAF-AD76-07BD4B494869}" dt="2023-03-03T09:04:00.666" v="1" actId="6549"/>
        <pc:sldMkLst>
          <pc:docMk/>
          <pc:sldMk cId="3281923377" sldId="292"/>
        </pc:sldMkLst>
        <pc:graphicFrameChg chg="modGraphic">
          <ac:chgData name="Michelle van Dijk" userId="8c1a1173a9b31108" providerId="LiveId" clId="{B8906B49-D4F3-4DAF-AD76-07BD4B494869}" dt="2023-03-03T09:04:00.666" v="1" actId="6549"/>
          <ac:graphicFrameMkLst>
            <pc:docMk/>
            <pc:sldMk cId="3281923377" sldId="292"/>
            <ac:graphicFrameMk id="8" creationId="{80B11C1F-FE5A-4C4F-A790-470C63896195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579EC-A579-4F32-A1B1-488EEC938AB4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93D05E49-579F-4B98-9229-12B0C87EEB9D}" type="pres">
      <dgm:prSet presAssocID="{E03579EC-A579-4F32-A1B1-488EEC938AB4}" presName="CompostProcess" presStyleCnt="0">
        <dgm:presLayoutVars>
          <dgm:dir/>
          <dgm:resizeHandles val="exact"/>
        </dgm:presLayoutVars>
      </dgm:prSet>
      <dgm:spPr/>
    </dgm:pt>
    <dgm:pt modelId="{125F081A-8700-462E-87CF-FA3594C3EEF8}" type="pres">
      <dgm:prSet presAssocID="{E03579EC-A579-4F32-A1B1-488EEC938AB4}" presName="arrow" presStyleLbl="bgShp" presStyleIdx="0" presStyleCnt="1" custLinFactNeighborX="-11125"/>
      <dgm:spPr>
        <a:solidFill>
          <a:schemeClr val="accent6">
            <a:lumMod val="40000"/>
            <a:lumOff val="60000"/>
          </a:schemeClr>
        </a:solidFill>
      </dgm:spPr>
    </dgm:pt>
    <dgm:pt modelId="{D27996B4-8441-4378-B92D-D194DB84E6E1}" type="pres">
      <dgm:prSet presAssocID="{E03579EC-A579-4F32-A1B1-488EEC938AB4}" presName="linearProcess" presStyleCnt="0"/>
      <dgm:spPr/>
    </dgm:pt>
  </dgm:ptLst>
  <dgm:cxnLst>
    <dgm:cxn modelId="{4183A3C3-8F58-4D59-91CA-7E8F2C302384}" type="presOf" srcId="{E03579EC-A579-4F32-A1B1-488EEC938AB4}" destId="{93D05E49-579F-4B98-9229-12B0C87EEB9D}" srcOrd="0" destOrd="0" presId="urn:microsoft.com/office/officeart/2005/8/layout/hProcess9"/>
    <dgm:cxn modelId="{32C5A351-E831-49F2-B727-31EC8161E215}" type="presParOf" srcId="{93D05E49-579F-4B98-9229-12B0C87EEB9D}" destId="{125F081A-8700-462E-87CF-FA3594C3EEF8}" srcOrd="0" destOrd="0" presId="urn:microsoft.com/office/officeart/2005/8/layout/hProcess9"/>
    <dgm:cxn modelId="{6FDD4AB1-974E-48DC-AEB8-A6B9C502C8A1}" type="presParOf" srcId="{93D05E49-579F-4B98-9229-12B0C87EEB9D}" destId="{D27996B4-8441-4378-B92D-D194DB84E6E1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F081A-8700-462E-87CF-FA3594C3EEF8}">
      <dsp:nvSpPr>
        <dsp:cNvPr id="0" name=""/>
        <dsp:cNvSpPr/>
      </dsp:nvSpPr>
      <dsp:spPr>
        <a:xfrm>
          <a:off x="0" y="0"/>
          <a:ext cx="9932533" cy="5728139"/>
        </a:xfrm>
        <a:prstGeom prst="rightArrow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0771F-C259-4C67-82DA-BF9A67A37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0D435D3-059B-460F-A589-F1228300E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0F2CB6-1DB8-45A9-8652-8D146E0F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BED99F-C8F5-436B-922D-2F492DA9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CA42C6-E608-481C-BF53-4708E724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67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957E0-4E90-4712-97D0-B46C357F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3E32D-8112-4D17-ACEB-604D15FBE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876DB9-6C03-4D42-9482-129F4437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C2159-12BC-4346-84F4-77C2AC09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349768-07F4-43C1-81CF-DC28CDA6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54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BF2EC-1C31-4A60-AE29-0463B425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1440C2-82FE-4672-AFEC-49B404060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1E2376-21B1-421E-BEE3-517D52C1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41BE73-9B94-48ED-A23E-CCB11638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378495-67AD-4894-AB02-935BC5F00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7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FA53F-2FFD-4B69-81E2-37731EAE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670E5C-9468-4CEC-AD2D-81F013EDA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72F7A1-C87B-4291-9A54-21948B08D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906F5F-B946-49E4-A57E-F354F053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CCAA30-1DE0-4882-ADA8-0A4FC286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C67E3B-F4AD-4E3B-B864-3099ADAD0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523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59BF7-1E1D-48D8-BDA3-BAD70B0D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C9F381-962D-4DA5-8439-B53A821B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35E26D-AF33-46AB-87C7-9EAE50EB5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C42331-D8BB-44FB-8B0F-8C566643B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046E30-706F-4283-A885-99455A173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99517F-A31E-441A-9B5C-414DA76C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479096-DFA2-40F8-BBC3-9CE07792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97A9CE-D81F-45F6-A6BD-034177B2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09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4823E-2712-4018-94AB-BB0117F1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5B5919-BC46-44B5-AABA-6A5B3686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A6B80D-6AE5-4CF6-A034-71F2B0C1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BD2AB16-AE4C-4A67-B904-22363FBE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84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0C20B2A-9799-48C9-A548-F6477603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C48A13-8643-44ED-8355-A396329F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FEF48A-AF90-4E65-A6F0-11E2FD55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6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6D236-65AF-4E6D-9FDE-314A82D2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9C65EE-4EBD-4CE7-95AC-B6C96D8E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2CDA1F-4D25-491D-BDF5-4C269C3FB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5774E3-CA16-452B-9823-EE976AF7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EFAB16-6914-449B-9DB0-0C039B51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1849A1-6EA5-4B2A-B559-174B544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356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3C1EC-0BC5-4AE6-9777-F3C18147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28EFBDB-3D54-464D-BF2C-1A77F1CEF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35211E-7324-49BB-838A-C7A384647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2950B69-4C36-4E46-9AED-D348A1A8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CB4008-4D6E-4195-90C5-0F54E7D9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D310799-EC16-4766-ACDB-FFA1538D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8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A12CF-13FB-418F-BE15-7F0B74EE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F400173-4BF6-4B34-A044-D70A7338E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BB4BE9-CF41-42FB-90C2-CB7E7EE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7AEDCE-989C-41D3-8DD0-D2915237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F8AF87-8B00-451E-8675-DA4EFD5E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337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369BFFF-5099-4B8A-9C93-AFAAE8B06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4DDB479-4A82-435F-94E1-E4581466A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FA2737-6396-4A8B-BD66-736290C5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75C397-2609-435E-B70E-426D09AF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23C1FE-600D-4F6C-9834-9FDAC0CE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54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C64D60-5AB0-4DBE-BFB9-3DFF0CDE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8D7259-099D-4249-924D-7729F1BC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2BD8D3-81FD-435F-B22E-B9446C917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9303-5209-49CA-A35F-36F538038C0C}" type="datetimeFigureOut">
              <a:rPr lang="nl-NL" smtClean="0"/>
              <a:t>3-3-2023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D3478-2B82-4213-88AE-6C279D561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54403B-2745-4965-91BD-5442B777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13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oordenaars.nl/voor-docenten/werken-met-woordenaar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1.m4a"/><Relationship Id="rId7" Type="http://schemas.openxmlformats.org/officeDocument/2006/relationships/diagramQuickStyle" Target="../diagrams/quickStyle1.xml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cap="small" dirty="0"/>
              <a:t>jaarplanner</a:t>
            </a:r>
          </a:p>
          <a:p>
            <a:endParaRPr lang="nl-NL" sz="2800" cap="small" dirty="0"/>
          </a:p>
          <a:p>
            <a:r>
              <a:rPr lang="nl-NL" sz="2800" dirty="0"/>
              <a:t>plan de series van Woordenaars in met je collega’s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DC01F4-7B7F-4C59-A1FF-D26449E0D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8474" y="1376357"/>
            <a:ext cx="67950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756"/>
            <a:ext cx="10515600" cy="817632"/>
          </a:xfrm>
        </p:spPr>
        <p:txBody>
          <a:bodyPr/>
          <a:lstStyle/>
          <a:p>
            <a:r>
              <a:rPr lang="nl-NL" dirty="0"/>
              <a:t>Maak een gezamenlijke planning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2574"/>
            <a:ext cx="10870324" cy="5561687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nl-NL" sz="2400" dirty="0"/>
              <a:t>Vooraf: vul in de jaarkalender (tabel 3 op dia 9/10, of een planning van je eigen school) in welke lesweken niet geschikt zijn voor Woordenaars. Vakanties, </a:t>
            </a:r>
            <a:r>
              <a:rPr lang="nl-NL" sz="2400" dirty="0" err="1"/>
              <a:t>toetsweken</a:t>
            </a:r>
            <a:r>
              <a:rPr lang="nl-NL" sz="2400" dirty="0"/>
              <a:t>, vrije dagen waardoor de weken te kort zijn: noteer een X.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nl-NL" sz="2400" dirty="0"/>
              <a:t>Plan een overleg met alle betrokken collega’s. Lees vooraf allen ‘</a:t>
            </a:r>
            <a:r>
              <a:rPr lang="nl-NL" sz="2400" dirty="0">
                <a:hlinkClick r:id="rId2"/>
              </a:rPr>
              <a:t>Werken met woordenaars</a:t>
            </a:r>
            <a:r>
              <a:rPr lang="nl-NL" sz="2400" dirty="0"/>
              <a:t>’. Werk tijdens het overleg samen in dit </a:t>
            </a:r>
            <a:r>
              <a:rPr lang="nl-NL" sz="2400" dirty="0" err="1"/>
              <a:t>Powerpoint</a:t>
            </a:r>
            <a:r>
              <a:rPr lang="nl-NL" sz="2400" dirty="0"/>
              <a:t>-bestand of de jaarplanning van je school, online of op een digibord.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sz="2400" dirty="0"/>
              <a:t>Bepaal, met de lesroosters erbij: lukt het om een Woordenaars-les in één week te doen? Vul in tabel 1 in welke lesmomenten geschikt zijn.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sz="2400" dirty="0"/>
              <a:t>Bekijk de </a:t>
            </a:r>
            <a:r>
              <a:rPr lang="nl-NL" sz="2400" dirty="0" err="1"/>
              <a:t>vakonderdelen</a:t>
            </a:r>
            <a:r>
              <a:rPr lang="nl-NL" sz="2400" dirty="0"/>
              <a:t> in tabel 2. De docenten geschiedenis, wiskunde, aardrijkskunde en biologie kunnen hier invullen wanneer zij deze onderdelen behandelen, zodat je daarna de lessen in kunt plannen.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sz="2400" dirty="0"/>
              <a:t>Bepaal: doen jullie alle lessen van deze series? Welke wel/niet?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sz="2400" dirty="0"/>
              <a:t>Vul de nummers van de lessen in de jaarplanning / tabel 3 op dia 9/10 in.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nl-NL" sz="2400" dirty="0"/>
              <a:t>Deel of print het bestand en noteer een reminder in je agenda om steeds kort vooraf te controleren (met de collega die dezelfde klas(sen) lesgeeft) of de start- en </a:t>
            </a:r>
            <a:r>
              <a:rPr lang="nl-NL" sz="2400" dirty="0" err="1"/>
              <a:t>ontdekles</a:t>
            </a:r>
            <a:r>
              <a:rPr lang="nl-NL" sz="2400" dirty="0"/>
              <a:t> volgens plan gaan.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64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ep 61">
            <a:extLst>
              <a:ext uri="{FF2B5EF4-FFF2-40B4-BE49-F238E27FC236}">
                <a16:creationId xmlns:a16="http://schemas.microsoft.com/office/drawing/2014/main" id="{44560FDE-3B95-43ED-8240-6E8490AAC875}"/>
              </a:ext>
            </a:extLst>
          </p:cNvPr>
          <p:cNvGrpSpPr/>
          <p:nvPr/>
        </p:nvGrpSpPr>
        <p:grpSpPr>
          <a:xfrm>
            <a:off x="838200" y="1322833"/>
            <a:ext cx="11685333" cy="5728139"/>
            <a:chOff x="327992" y="855188"/>
            <a:chExt cx="11685333" cy="5728139"/>
          </a:xfrm>
        </p:grpSpPr>
        <p:graphicFrame>
          <p:nvGraphicFramePr>
            <p:cNvPr id="2" name="Diagram 1">
              <a:extLst>
                <a:ext uri="{FF2B5EF4-FFF2-40B4-BE49-F238E27FC236}">
                  <a16:creationId xmlns:a16="http://schemas.microsoft.com/office/drawing/2014/main" id="{ED84045C-880D-4C8B-89F1-72B33BFE9AE7}"/>
                </a:ext>
              </a:extLst>
            </p:cNvPr>
            <p:cNvGraphicFramePr/>
            <p:nvPr/>
          </p:nvGraphicFramePr>
          <p:xfrm>
            <a:off x="327992" y="855188"/>
            <a:ext cx="11685333" cy="572813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2C056ABF-0357-48D5-A73C-331077356A5A}"/>
                </a:ext>
              </a:extLst>
            </p:cNvPr>
            <p:cNvGrpSpPr/>
            <p:nvPr/>
          </p:nvGrpSpPr>
          <p:grpSpPr>
            <a:xfrm>
              <a:off x="327992" y="2819259"/>
              <a:ext cx="8903427" cy="1799995"/>
              <a:chOff x="256354" y="2819261"/>
              <a:chExt cx="8903427" cy="1799995"/>
            </a:xfrm>
          </p:grpSpPr>
          <p:grpSp>
            <p:nvGrpSpPr>
              <p:cNvPr id="7" name="Groep 6">
                <a:extLst>
                  <a:ext uri="{FF2B5EF4-FFF2-40B4-BE49-F238E27FC236}">
                    <a16:creationId xmlns:a16="http://schemas.microsoft.com/office/drawing/2014/main" id="{05D6678F-2121-488C-AEF0-140C62A965A0}"/>
                  </a:ext>
                </a:extLst>
              </p:cNvPr>
              <p:cNvGrpSpPr/>
              <p:nvPr/>
            </p:nvGrpSpPr>
            <p:grpSpPr>
              <a:xfrm>
                <a:off x="256354" y="2819261"/>
                <a:ext cx="2172863" cy="1799995"/>
                <a:chOff x="1907" y="2099595"/>
                <a:chExt cx="2172863" cy="1799995"/>
              </a:xfrm>
            </p:grpSpPr>
            <p:sp>
              <p:nvSpPr>
                <p:cNvPr id="9" name="Rechthoek: afgeronde hoeken 8">
                  <a:extLst>
                    <a:ext uri="{FF2B5EF4-FFF2-40B4-BE49-F238E27FC236}">
                      <a16:creationId xmlns:a16="http://schemas.microsoft.com/office/drawing/2014/main" id="{B85CE47A-4B7D-4189-8861-FBDA324AAA9B}"/>
                    </a:ext>
                  </a:extLst>
                </p:cNvPr>
                <p:cNvSpPr/>
                <p:nvPr/>
              </p:nvSpPr>
              <p:spPr>
                <a:xfrm>
                  <a:off x="1907" y="2099595"/>
                  <a:ext cx="2172863" cy="1799995"/>
                </a:xfrm>
                <a:prstGeom prst="round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0" name="Rechthoek: afgeronde hoeken 4">
                  <a:extLst>
                    <a:ext uri="{FF2B5EF4-FFF2-40B4-BE49-F238E27FC236}">
                      <a16:creationId xmlns:a16="http://schemas.microsoft.com/office/drawing/2014/main" id="{1037B180-27AB-4414-8768-99CA21EAA75F}"/>
                    </a:ext>
                  </a:extLst>
                </p:cNvPr>
                <p:cNvSpPr txBox="1"/>
                <p:nvPr/>
              </p:nvSpPr>
              <p:spPr>
                <a:xfrm>
                  <a:off x="89776" y="2187464"/>
                  <a:ext cx="1997125" cy="162425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56210" tIns="156210" rIns="156210" bIns="156210" numCol="1" spcCol="1270" anchor="ctr" anchorCtr="0">
                  <a:noAutofit/>
                </a:bodyPr>
                <a:lstStyle/>
                <a:p>
                  <a:pPr marL="0" lvl="0" indent="0" algn="ctr" defTabSz="1822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l-NL" sz="4100" kern="1200" dirty="0">
                      <a:latin typeface="Bahnschrift" panose="020B0502040204020203" pitchFamily="34" charset="0"/>
                    </a:rPr>
                    <a:t>lees</a:t>
                  </a:r>
                </a:p>
              </p:txBody>
            </p:sp>
          </p:grpSp>
          <p:grpSp>
            <p:nvGrpSpPr>
              <p:cNvPr id="11" name="Groep 10">
                <a:extLst>
                  <a:ext uri="{FF2B5EF4-FFF2-40B4-BE49-F238E27FC236}">
                    <a16:creationId xmlns:a16="http://schemas.microsoft.com/office/drawing/2014/main" id="{B0BABA6E-2EAC-4740-A51D-6FDD74ADC890}"/>
                  </a:ext>
                </a:extLst>
              </p:cNvPr>
              <p:cNvGrpSpPr/>
              <p:nvPr/>
            </p:nvGrpSpPr>
            <p:grpSpPr>
              <a:xfrm>
                <a:off x="2517086" y="2819261"/>
                <a:ext cx="2172863" cy="1799995"/>
                <a:chOff x="1907" y="2099595"/>
                <a:chExt cx="2172863" cy="1799995"/>
              </a:xfrm>
              <a:solidFill>
                <a:schemeClr val="accent2">
                  <a:lumMod val="75000"/>
                </a:schemeClr>
              </a:solidFill>
            </p:grpSpPr>
            <p:sp>
              <p:nvSpPr>
                <p:cNvPr id="12" name="Rechthoek: afgeronde hoeken 11">
                  <a:extLst>
                    <a:ext uri="{FF2B5EF4-FFF2-40B4-BE49-F238E27FC236}">
                      <a16:creationId xmlns:a16="http://schemas.microsoft.com/office/drawing/2014/main" id="{2F20F24E-49D9-4D20-902C-B44C71A786CB}"/>
                    </a:ext>
                  </a:extLst>
                </p:cNvPr>
                <p:cNvSpPr/>
                <p:nvPr/>
              </p:nvSpPr>
              <p:spPr>
                <a:xfrm>
                  <a:off x="1907" y="2099595"/>
                  <a:ext cx="2172863" cy="1799995"/>
                </a:xfrm>
                <a:prstGeom prst="round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3" name="Rechthoek: afgeronde hoeken 4">
                  <a:extLst>
                    <a:ext uri="{FF2B5EF4-FFF2-40B4-BE49-F238E27FC236}">
                      <a16:creationId xmlns:a16="http://schemas.microsoft.com/office/drawing/2014/main" id="{A6F1EC26-34B2-42F4-A7CE-1ED59F17C3BE}"/>
                    </a:ext>
                  </a:extLst>
                </p:cNvPr>
                <p:cNvSpPr txBox="1"/>
                <p:nvPr/>
              </p:nvSpPr>
              <p:spPr>
                <a:xfrm>
                  <a:off x="89776" y="2187464"/>
                  <a:ext cx="1997125" cy="1624257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56210" tIns="156210" rIns="156210" bIns="156210" numCol="1" spcCol="1270" anchor="ctr" anchorCtr="0">
                  <a:noAutofit/>
                </a:bodyPr>
                <a:lstStyle/>
                <a:p>
                  <a:pPr marL="0" lvl="0" indent="0" algn="ctr" defTabSz="1822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l-NL" sz="4100" kern="1200" dirty="0">
                      <a:latin typeface="Bahnschrift" panose="020B0502040204020203" pitchFamily="34" charset="0"/>
                    </a:rPr>
                    <a:t>ontdek</a:t>
                  </a:r>
                </a:p>
              </p:txBody>
            </p:sp>
          </p:grpSp>
          <p:grpSp>
            <p:nvGrpSpPr>
              <p:cNvPr id="16" name="Groep 15">
                <a:extLst>
                  <a:ext uri="{FF2B5EF4-FFF2-40B4-BE49-F238E27FC236}">
                    <a16:creationId xmlns:a16="http://schemas.microsoft.com/office/drawing/2014/main" id="{D6334460-6A6F-4270-B556-21E553EF538C}"/>
                  </a:ext>
                </a:extLst>
              </p:cNvPr>
              <p:cNvGrpSpPr/>
              <p:nvPr/>
            </p:nvGrpSpPr>
            <p:grpSpPr>
              <a:xfrm>
                <a:off x="4748377" y="2819261"/>
                <a:ext cx="2172863" cy="1799995"/>
                <a:chOff x="1907" y="2099595"/>
                <a:chExt cx="2172863" cy="1799995"/>
              </a:xfrm>
              <a:solidFill>
                <a:schemeClr val="accent4">
                  <a:lumMod val="75000"/>
                </a:schemeClr>
              </a:solidFill>
            </p:grpSpPr>
            <p:sp>
              <p:nvSpPr>
                <p:cNvPr id="17" name="Rechthoek: afgeronde hoeken 16">
                  <a:extLst>
                    <a:ext uri="{FF2B5EF4-FFF2-40B4-BE49-F238E27FC236}">
                      <a16:creationId xmlns:a16="http://schemas.microsoft.com/office/drawing/2014/main" id="{BA383842-27D8-4708-8D67-A4CE6FD2A49C}"/>
                    </a:ext>
                  </a:extLst>
                </p:cNvPr>
                <p:cNvSpPr/>
                <p:nvPr/>
              </p:nvSpPr>
              <p:spPr>
                <a:xfrm>
                  <a:off x="1907" y="2099595"/>
                  <a:ext cx="2172863" cy="1799995"/>
                </a:xfrm>
                <a:prstGeom prst="round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8" name="Rechthoek: afgeronde hoeken 4">
                  <a:extLst>
                    <a:ext uri="{FF2B5EF4-FFF2-40B4-BE49-F238E27FC236}">
                      <a16:creationId xmlns:a16="http://schemas.microsoft.com/office/drawing/2014/main" id="{0DDD6F9F-FEFA-4BB0-BD4C-C9D5C93CBB77}"/>
                    </a:ext>
                  </a:extLst>
                </p:cNvPr>
                <p:cNvSpPr txBox="1"/>
                <p:nvPr/>
              </p:nvSpPr>
              <p:spPr>
                <a:xfrm>
                  <a:off x="89776" y="2187464"/>
                  <a:ext cx="1997125" cy="1624257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56210" tIns="156210" rIns="156210" bIns="156210" numCol="1" spcCol="1270" anchor="ctr" anchorCtr="0">
                  <a:noAutofit/>
                </a:bodyPr>
                <a:lstStyle/>
                <a:p>
                  <a:pPr marL="0" lvl="0" indent="0" algn="ctr" defTabSz="1822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l-NL" sz="4100" kern="1200" dirty="0">
                      <a:latin typeface="Bahnschrift" panose="020B0502040204020203" pitchFamily="34" charset="0"/>
                    </a:rPr>
                    <a:t>spreek</a:t>
                  </a:r>
                </a:p>
              </p:txBody>
            </p:sp>
          </p:grpSp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B9122CA7-F994-48F4-88B1-48177720534E}"/>
                  </a:ext>
                </a:extLst>
              </p:cNvPr>
              <p:cNvGrpSpPr/>
              <p:nvPr/>
            </p:nvGrpSpPr>
            <p:grpSpPr>
              <a:xfrm>
                <a:off x="6986918" y="2819261"/>
                <a:ext cx="2172863" cy="1799995"/>
                <a:chOff x="1907" y="2099595"/>
                <a:chExt cx="2172863" cy="1799995"/>
              </a:xfrm>
              <a:solidFill>
                <a:schemeClr val="accent6">
                  <a:lumMod val="75000"/>
                </a:schemeClr>
              </a:solidFill>
            </p:grpSpPr>
            <p:sp>
              <p:nvSpPr>
                <p:cNvPr id="21" name="Rechthoek: afgeronde hoeken 20">
                  <a:extLst>
                    <a:ext uri="{FF2B5EF4-FFF2-40B4-BE49-F238E27FC236}">
                      <a16:creationId xmlns:a16="http://schemas.microsoft.com/office/drawing/2014/main" id="{F7F882BE-8AD1-466B-93E7-93A347D3CB79}"/>
                    </a:ext>
                  </a:extLst>
                </p:cNvPr>
                <p:cNvSpPr/>
                <p:nvPr/>
              </p:nvSpPr>
              <p:spPr>
                <a:xfrm>
                  <a:off x="1907" y="2099595"/>
                  <a:ext cx="2172863" cy="1799995"/>
                </a:xfrm>
                <a:prstGeom prst="round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Rechthoek: afgeronde hoeken 4">
                  <a:extLst>
                    <a:ext uri="{FF2B5EF4-FFF2-40B4-BE49-F238E27FC236}">
                      <a16:creationId xmlns:a16="http://schemas.microsoft.com/office/drawing/2014/main" id="{CAD3A6A1-7866-429F-A99B-799A7055D37E}"/>
                    </a:ext>
                  </a:extLst>
                </p:cNvPr>
                <p:cNvSpPr txBox="1"/>
                <p:nvPr/>
              </p:nvSpPr>
              <p:spPr>
                <a:xfrm>
                  <a:off x="89776" y="2187464"/>
                  <a:ext cx="1997125" cy="1624257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56210" tIns="156210" rIns="156210" bIns="156210" numCol="1" spcCol="1270" anchor="ctr" anchorCtr="0">
                  <a:noAutofit/>
                </a:bodyPr>
                <a:lstStyle/>
                <a:p>
                  <a:pPr marL="0" lvl="0" indent="0" algn="ctr" defTabSz="1822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l-NL" sz="4100" kern="1200" dirty="0">
                      <a:latin typeface="Bahnschrift" panose="020B0502040204020203" pitchFamily="34" charset="0"/>
                    </a:rPr>
                    <a:t>schrijf</a:t>
                  </a:r>
                </a:p>
              </p:txBody>
            </p:sp>
          </p:grpSp>
        </p:grpSp>
        <p:sp>
          <p:nvSpPr>
            <p:cNvPr id="4" name="Bijschrift: pijl-omhoog 3">
              <a:extLst>
                <a:ext uri="{FF2B5EF4-FFF2-40B4-BE49-F238E27FC236}">
                  <a16:creationId xmlns:a16="http://schemas.microsoft.com/office/drawing/2014/main" id="{3B467464-6ACD-4782-80C4-B4D69AAE9557}"/>
                </a:ext>
              </a:extLst>
            </p:cNvPr>
            <p:cNvSpPr/>
            <p:nvPr/>
          </p:nvSpPr>
          <p:spPr>
            <a:xfrm>
              <a:off x="573595" y="4619254"/>
              <a:ext cx="1681655" cy="1685504"/>
            </a:xfrm>
            <a:prstGeom prst="upArrowCallou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latin typeface="Bahnschrift" panose="020B0502040204020203" pitchFamily="34" charset="0"/>
                </a:rPr>
                <a:t>15 minuten</a:t>
              </a:r>
            </a:p>
            <a:p>
              <a:pPr algn="ctr"/>
              <a:r>
                <a:rPr lang="nl-NL" dirty="0">
                  <a:latin typeface="Bahnschrift" panose="020B0502040204020203" pitchFamily="34" charset="0"/>
                </a:rPr>
                <a:t>taalles</a:t>
              </a:r>
            </a:p>
          </p:txBody>
        </p:sp>
        <p:sp>
          <p:nvSpPr>
            <p:cNvPr id="23" name="Bijschrift: pijl-omhoog 22">
              <a:extLst>
                <a:ext uri="{FF2B5EF4-FFF2-40B4-BE49-F238E27FC236}">
                  <a16:creationId xmlns:a16="http://schemas.microsoft.com/office/drawing/2014/main" id="{88396BC1-CDBA-43B0-9820-02F764288BF0}"/>
                </a:ext>
              </a:extLst>
            </p:cNvPr>
            <p:cNvSpPr/>
            <p:nvPr/>
          </p:nvSpPr>
          <p:spPr>
            <a:xfrm>
              <a:off x="5065618" y="4619254"/>
              <a:ext cx="1681655" cy="1685504"/>
            </a:xfrm>
            <a:prstGeom prst="upArrowCallou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latin typeface="Bahnschrift" panose="020B0502040204020203" pitchFamily="34" charset="0"/>
                </a:rPr>
                <a:t>15 minuten</a:t>
              </a:r>
            </a:p>
            <a:p>
              <a:pPr algn="ctr"/>
              <a:r>
                <a:rPr lang="nl-NL" dirty="0">
                  <a:latin typeface="Bahnschrift" panose="020B0502040204020203" pitchFamily="34" charset="0"/>
                </a:rPr>
                <a:t>taalles</a:t>
              </a:r>
            </a:p>
          </p:txBody>
        </p:sp>
        <p:sp>
          <p:nvSpPr>
            <p:cNvPr id="24" name="Bijschrift: pijl-omhoog 23">
              <a:extLst>
                <a:ext uri="{FF2B5EF4-FFF2-40B4-BE49-F238E27FC236}">
                  <a16:creationId xmlns:a16="http://schemas.microsoft.com/office/drawing/2014/main" id="{943348E7-B6FD-482F-9BF1-B79472660AD1}"/>
                </a:ext>
              </a:extLst>
            </p:cNvPr>
            <p:cNvSpPr/>
            <p:nvPr/>
          </p:nvSpPr>
          <p:spPr>
            <a:xfrm>
              <a:off x="7304159" y="4619254"/>
              <a:ext cx="1681655" cy="1685504"/>
            </a:xfrm>
            <a:prstGeom prst="upArrowCallou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latin typeface="Bahnschrift" panose="020B0502040204020203" pitchFamily="34" charset="0"/>
                </a:rPr>
                <a:t>15 minuten</a:t>
              </a:r>
            </a:p>
            <a:p>
              <a:pPr algn="ctr"/>
              <a:r>
                <a:rPr lang="nl-NL" dirty="0">
                  <a:latin typeface="Bahnschrift" panose="020B0502040204020203" pitchFamily="34" charset="0"/>
                </a:rPr>
                <a:t>taalles</a:t>
              </a:r>
            </a:p>
          </p:txBody>
        </p:sp>
        <p:sp>
          <p:nvSpPr>
            <p:cNvPr id="25" name="Bijschrift: pijl-omhoog 24">
              <a:extLst>
                <a:ext uri="{FF2B5EF4-FFF2-40B4-BE49-F238E27FC236}">
                  <a16:creationId xmlns:a16="http://schemas.microsoft.com/office/drawing/2014/main" id="{7206A2C9-4C00-40D6-9E5F-AF8E45099129}"/>
                </a:ext>
              </a:extLst>
            </p:cNvPr>
            <p:cNvSpPr/>
            <p:nvPr/>
          </p:nvSpPr>
          <p:spPr>
            <a:xfrm>
              <a:off x="2838325" y="4621882"/>
              <a:ext cx="1681655" cy="1685504"/>
            </a:xfrm>
            <a:prstGeom prst="upArrowCallou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latin typeface="Bahnschrift" panose="020B0502040204020203" pitchFamily="34" charset="0"/>
                </a:rPr>
                <a:t>15 minuten</a:t>
              </a:r>
            </a:p>
            <a:p>
              <a:pPr algn="ctr"/>
              <a:r>
                <a:rPr lang="nl-NL" b="1" dirty="0">
                  <a:latin typeface="Bahnschrift" panose="020B0502040204020203" pitchFamily="34" charset="0"/>
                </a:rPr>
                <a:t>ander vak</a:t>
              </a:r>
            </a:p>
            <a:p>
              <a:pPr algn="ctr"/>
              <a:r>
                <a:rPr lang="nl-NL" dirty="0" err="1">
                  <a:latin typeface="Bahnschrift" panose="020B0502040204020203" pitchFamily="34" charset="0"/>
                </a:rPr>
                <a:t>gs</a:t>
              </a:r>
              <a:r>
                <a:rPr lang="nl-NL" dirty="0">
                  <a:latin typeface="Bahnschrift" panose="020B0502040204020203" pitchFamily="34" charset="0"/>
                </a:rPr>
                <a:t>/</a:t>
              </a:r>
              <a:r>
                <a:rPr lang="nl-NL" dirty="0" err="1">
                  <a:latin typeface="Bahnschrift" panose="020B0502040204020203" pitchFamily="34" charset="0"/>
                </a:rPr>
                <a:t>wi</a:t>
              </a:r>
              <a:r>
                <a:rPr lang="nl-NL" dirty="0">
                  <a:latin typeface="Bahnschrift" panose="020B0502040204020203" pitchFamily="34" charset="0"/>
                </a:rPr>
                <a:t>/</a:t>
              </a:r>
              <a:r>
                <a:rPr lang="nl-NL" dirty="0" err="1">
                  <a:latin typeface="Bahnschrift" panose="020B0502040204020203" pitchFamily="34" charset="0"/>
                </a:rPr>
                <a:t>ak</a:t>
              </a:r>
              <a:r>
                <a:rPr lang="nl-NL" dirty="0">
                  <a:latin typeface="Bahnschrift" panose="020B0502040204020203" pitchFamily="34" charset="0"/>
                </a:rPr>
                <a:t>/bi</a:t>
              </a:r>
            </a:p>
          </p:txBody>
        </p:sp>
        <p:sp>
          <p:nvSpPr>
            <p:cNvPr id="58" name="Pijl: gekromd omlaag 57">
              <a:extLst>
                <a:ext uri="{FF2B5EF4-FFF2-40B4-BE49-F238E27FC236}">
                  <a16:creationId xmlns:a16="http://schemas.microsoft.com/office/drawing/2014/main" id="{28D579D6-94D0-47A5-83BC-EB081DE069FF}"/>
                </a:ext>
              </a:extLst>
            </p:cNvPr>
            <p:cNvSpPr/>
            <p:nvPr/>
          </p:nvSpPr>
          <p:spPr>
            <a:xfrm>
              <a:off x="2134954" y="2316780"/>
              <a:ext cx="2141696" cy="771602"/>
            </a:xfrm>
            <a:prstGeom prst="curvedDownArrow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solidFill>
                  <a:schemeClr val="tx1"/>
                </a:solidFill>
              </a:endParaRPr>
            </a:p>
          </p:txBody>
        </p:sp>
        <p:sp>
          <p:nvSpPr>
            <p:cNvPr id="60" name="Pijl: gekromd omlaag 59">
              <a:extLst>
                <a:ext uri="{FF2B5EF4-FFF2-40B4-BE49-F238E27FC236}">
                  <a16:creationId xmlns:a16="http://schemas.microsoft.com/office/drawing/2014/main" id="{EF64020E-0FBB-4D58-8111-F93E78180D23}"/>
                </a:ext>
              </a:extLst>
            </p:cNvPr>
            <p:cNvSpPr/>
            <p:nvPr/>
          </p:nvSpPr>
          <p:spPr>
            <a:xfrm>
              <a:off x="4260069" y="2316780"/>
              <a:ext cx="2141696" cy="768136"/>
            </a:xfrm>
            <a:prstGeom prst="curvedDownArrow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solidFill>
                  <a:schemeClr val="tx1"/>
                </a:solidFill>
              </a:endParaRPr>
            </a:p>
          </p:txBody>
        </p:sp>
        <p:sp>
          <p:nvSpPr>
            <p:cNvPr id="55" name="Rechthoek: afgeronde hoeken 54">
              <a:extLst>
                <a:ext uri="{FF2B5EF4-FFF2-40B4-BE49-F238E27FC236}">
                  <a16:creationId xmlns:a16="http://schemas.microsoft.com/office/drawing/2014/main" id="{1A967B02-058C-478F-BFBB-E4D2AED09A98}"/>
                </a:ext>
              </a:extLst>
            </p:cNvPr>
            <p:cNvSpPr/>
            <p:nvPr/>
          </p:nvSpPr>
          <p:spPr>
            <a:xfrm>
              <a:off x="1117332" y="2816631"/>
              <a:ext cx="1610701" cy="5244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000" dirty="0">
                  <a:latin typeface="Bahnschrift" panose="020B0502040204020203" pitchFamily="34" charset="0"/>
                </a:rPr>
                <a:t>5 begrippen</a:t>
              </a:r>
            </a:p>
          </p:txBody>
        </p:sp>
        <p:sp>
          <p:nvSpPr>
            <p:cNvPr id="61" name="Pijl: gekromd omlaag 60">
              <a:extLst>
                <a:ext uri="{FF2B5EF4-FFF2-40B4-BE49-F238E27FC236}">
                  <a16:creationId xmlns:a16="http://schemas.microsoft.com/office/drawing/2014/main" id="{3135E80E-01E4-43A3-B559-A1FA3DED225A}"/>
                </a:ext>
              </a:extLst>
            </p:cNvPr>
            <p:cNvSpPr/>
            <p:nvPr/>
          </p:nvSpPr>
          <p:spPr>
            <a:xfrm>
              <a:off x="6385184" y="2313314"/>
              <a:ext cx="2141696" cy="768136"/>
            </a:xfrm>
            <a:prstGeom prst="curvedDownArrow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solidFill>
                  <a:schemeClr val="tx1"/>
                </a:solidFill>
              </a:endParaRPr>
            </a:p>
          </p:txBody>
        </p:sp>
      </p:grpSp>
      <p:sp>
        <p:nvSpPr>
          <p:cNvPr id="54" name="Explosie: 8 punten 53">
            <a:extLst>
              <a:ext uri="{FF2B5EF4-FFF2-40B4-BE49-F238E27FC236}">
                <a16:creationId xmlns:a16="http://schemas.microsoft.com/office/drawing/2014/main" id="{75CB8967-0A66-46DA-828E-73B69B32CE46}"/>
              </a:ext>
            </a:extLst>
          </p:cNvPr>
          <p:cNvSpPr/>
          <p:nvPr/>
        </p:nvSpPr>
        <p:spPr>
          <a:xfrm>
            <a:off x="-253006" y="539752"/>
            <a:ext cx="3394111" cy="2984750"/>
          </a:xfrm>
          <a:prstGeom prst="irregularSeal1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800" dirty="0">
                <a:latin typeface="Bahnschrift" panose="020B0502040204020203" pitchFamily="34" charset="0"/>
              </a:rPr>
              <a:t>prikkelend thema!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8FCFE007-B461-41A7-ACB9-DE3A21B77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5203" y="85597"/>
            <a:ext cx="7146797" cy="471557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nl-NL" sz="4000" dirty="0"/>
              <a:t>De opzet van een </a:t>
            </a:r>
            <a:br>
              <a:rPr lang="nl-NL" sz="4000" dirty="0"/>
            </a:br>
            <a:r>
              <a:rPr lang="nl-NL" sz="4000" dirty="0"/>
              <a:t>Woordenaars-lesweek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2F706681-3D8C-43C7-A8D2-9D2C8235F47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5092860"/>
      </p:ext>
    </p:extLst>
  </p:cSld>
  <p:clrMapOvr>
    <a:masterClrMapping/>
  </p:clrMapOvr>
  <p:transition spd="slow" advTm="7405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182756"/>
            <a:ext cx="9606455" cy="817632"/>
          </a:xfrm>
        </p:spPr>
        <p:txBody>
          <a:bodyPr>
            <a:noAutofit/>
          </a:bodyPr>
          <a:lstStyle/>
          <a:p>
            <a:r>
              <a:rPr lang="nl-NL" sz="3600" dirty="0"/>
              <a:t>Tabel 1a: de Woordenaars-lesweek in jullie rooster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72D5C1A-0E03-4DF3-8CE1-B6CDF91E5F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477175"/>
              </p:ext>
            </p:extLst>
          </p:nvPr>
        </p:nvGraphicFramePr>
        <p:xfrm>
          <a:off x="800100" y="1000388"/>
          <a:ext cx="10591800" cy="28651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65300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97273258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567779248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2124898669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132523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weekplanning serie 1, </a:t>
                      </a:r>
                      <a:r>
                        <a:rPr lang="nl-NL" dirty="0" err="1"/>
                        <a:t>gs</a:t>
                      </a:r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welke docenten </a:t>
                      </a:r>
                      <a:br>
                        <a:rPr lang="nl-NL" dirty="0"/>
                      </a:br>
                      <a:r>
                        <a:rPr lang="nl-NL" dirty="0"/>
                        <a:t>Ne + </a:t>
                      </a:r>
                      <a:r>
                        <a:rPr lang="nl-NL" dirty="0" err="1"/>
                        <a:t>gs</a:t>
                      </a:r>
                      <a:r>
                        <a:rPr lang="nl-NL" dirty="0"/>
                        <a:t>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lezen + begrippen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ontdekles</a:t>
                      </a:r>
                      <a:br>
                        <a:rPr lang="nl-NL" dirty="0"/>
                      </a:br>
                      <a:r>
                        <a:rPr lang="nl-NL" dirty="0"/>
                        <a:t>(docent </a:t>
                      </a:r>
                      <a:r>
                        <a:rPr lang="nl-NL" dirty="0" err="1"/>
                        <a:t>gs</a:t>
                      </a:r>
                      <a:r>
                        <a:rPr lang="nl-NL" dirty="0"/>
                        <a:t>!)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spreken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schrijven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1" dirty="0"/>
                        <a:t>Klas 1HV1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VDK + ROM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ma, 6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wo, 2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do,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vr,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  <p:graphicFrame>
        <p:nvGraphicFramePr>
          <p:cNvPr id="7" name="Tabel 4">
            <a:extLst>
              <a:ext uri="{FF2B5EF4-FFF2-40B4-BE49-F238E27FC236}">
                <a16:creationId xmlns:a16="http://schemas.microsoft.com/office/drawing/2014/main" id="{6178751F-75B9-4B03-A0DA-5C462B2A7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308159"/>
              </p:ext>
            </p:extLst>
          </p:nvPr>
        </p:nvGraphicFramePr>
        <p:xfrm>
          <a:off x="800100" y="3972188"/>
          <a:ext cx="10591800" cy="2865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65300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97273258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567779248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2124898669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132523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weekplanning serie 2, </a:t>
                      </a:r>
                      <a:r>
                        <a:rPr lang="nl-NL" dirty="0" err="1"/>
                        <a:t>wi</a:t>
                      </a:r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welke docenten </a:t>
                      </a:r>
                      <a:br>
                        <a:rPr lang="nl-NL" dirty="0"/>
                      </a:br>
                      <a:r>
                        <a:rPr lang="nl-NL" dirty="0"/>
                        <a:t>Ne + </a:t>
                      </a:r>
                      <a:r>
                        <a:rPr lang="nl-NL" dirty="0" err="1"/>
                        <a:t>wi</a:t>
                      </a:r>
                      <a:r>
                        <a:rPr lang="nl-NL" dirty="0"/>
                        <a:t>?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lezen + begrippen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ontdekles</a:t>
                      </a:r>
                      <a:br>
                        <a:rPr lang="nl-NL" dirty="0"/>
                      </a:br>
                      <a:r>
                        <a:rPr lang="nl-NL" dirty="0"/>
                        <a:t>(docent </a:t>
                      </a:r>
                      <a:r>
                        <a:rPr lang="nl-NL" dirty="0" err="1"/>
                        <a:t>wi</a:t>
                      </a:r>
                      <a:r>
                        <a:rPr lang="nl-NL" dirty="0"/>
                        <a:t>!)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spreken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schrijven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1" dirty="0"/>
                        <a:t>Klas 1HV1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VDK + JAN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ma, 6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di, 6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do,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vr,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899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182756"/>
            <a:ext cx="9606455" cy="817632"/>
          </a:xfrm>
        </p:spPr>
        <p:txBody>
          <a:bodyPr>
            <a:noAutofit/>
          </a:bodyPr>
          <a:lstStyle/>
          <a:p>
            <a:r>
              <a:rPr lang="nl-NL" sz="3600" dirty="0"/>
              <a:t>Tabel 1b: de Woordenaars-lesweek in jullie rooster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72D5C1A-0E03-4DF3-8CE1-B6CDF91E5F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035341"/>
              </p:ext>
            </p:extLst>
          </p:nvPr>
        </p:nvGraphicFramePr>
        <p:xfrm>
          <a:off x="800100" y="1000388"/>
          <a:ext cx="10591800" cy="28651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65300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97273258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567779248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2124898669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132523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weekplanning serie 3, </a:t>
                      </a:r>
                      <a:r>
                        <a:rPr lang="nl-NL" dirty="0" err="1"/>
                        <a:t>ak</a:t>
                      </a:r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welke docenten </a:t>
                      </a:r>
                      <a:br>
                        <a:rPr lang="nl-NL" dirty="0"/>
                      </a:br>
                      <a:r>
                        <a:rPr lang="nl-NL" dirty="0"/>
                        <a:t>Ne + </a:t>
                      </a:r>
                      <a:r>
                        <a:rPr lang="nl-NL" dirty="0" err="1"/>
                        <a:t>gs</a:t>
                      </a:r>
                      <a:r>
                        <a:rPr lang="nl-NL" dirty="0"/>
                        <a:t>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lezen + begrippen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ontdekles</a:t>
                      </a:r>
                      <a:br>
                        <a:rPr lang="nl-NL" dirty="0"/>
                      </a:br>
                      <a:r>
                        <a:rPr lang="nl-NL" dirty="0"/>
                        <a:t>(docent </a:t>
                      </a:r>
                      <a:r>
                        <a:rPr lang="nl-NL" dirty="0" err="1"/>
                        <a:t>gs</a:t>
                      </a:r>
                      <a:r>
                        <a:rPr lang="nl-NL" dirty="0"/>
                        <a:t>!)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spreken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schrijven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1" dirty="0"/>
                        <a:t>Klas 1HV1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VDK + CRT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ma, 6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wo, 1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do,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vr,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  <p:graphicFrame>
        <p:nvGraphicFramePr>
          <p:cNvPr id="7" name="Tabel 4">
            <a:extLst>
              <a:ext uri="{FF2B5EF4-FFF2-40B4-BE49-F238E27FC236}">
                <a16:creationId xmlns:a16="http://schemas.microsoft.com/office/drawing/2014/main" id="{6178751F-75B9-4B03-A0DA-5C462B2A7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357829"/>
              </p:ext>
            </p:extLst>
          </p:nvPr>
        </p:nvGraphicFramePr>
        <p:xfrm>
          <a:off x="800100" y="3972188"/>
          <a:ext cx="10591800" cy="2865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65300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97273258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567779248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2124898669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132523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weekplanning serie 4, bi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welke docenten </a:t>
                      </a:r>
                      <a:br>
                        <a:rPr lang="nl-NL" dirty="0"/>
                      </a:br>
                      <a:r>
                        <a:rPr lang="nl-NL" dirty="0"/>
                        <a:t>Ne + </a:t>
                      </a:r>
                      <a:r>
                        <a:rPr lang="nl-NL" dirty="0" err="1"/>
                        <a:t>wi</a:t>
                      </a:r>
                      <a:r>
                        <a:rPr lang="nl-NL" dirty="0"/>
                        <a:t>?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lezen + begrippen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ontdekles</a:t>
                      </a:r>
                      <a:br>
                        <a:rPr lang="nl-NL" dirty="0"/>
                      </a:br>
                      <a:r>
                        <a:rPr lang="nl-NL" dirty="0"/>
                        <a:t>(docent </a:t>
                      </a:r>
                      <a:r>
                        <a:rPr lang="nl-NL" dirty="0" err="1"/>
                        <a:t>wi</a:t>
                      </a:r>
                      <a:r>
                        <a:rPr lang="nl-NL" dirty="0"/>
                        <a:t>!)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spreken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schrijven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1" dirty="0"/>
                        <a:t>Klas 1HV1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VDK + BBL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ma, 6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di, 3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do,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1" dirty="0"/>
                        <a:t>vr, 4</a:t>
                      </a:r>
                      <a:r>
                        <a:rPr lang="nl-NL" i="1" baseline="30000" dirty="0"/>
                        <a:t>e</a:t>
                      </a:r>
                      <a:r>
                        <a:rPr lang="nl-NL" i="1" dirty="0"/>
                        <a:t> uur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Klas 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863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756"/>
            <a:ext cx="10515600" cy="817632"/>
          </a:xfrm>
        </p:spPr>
        <p:txBody>
          <a:bodyPr/>
          <a:lstStyle/>
          <a:p>
            <a:r>
              <a:rPr lang="nl-NL" dirty="0"/>
              <a:t>Nog even op een rijtje: alle 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2574"/>
            <a:ext cx="10870324" cy="556168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nl-NL" sz="2400" b="0" i="0" dirty="0">
                <a:effectLst/>
              </a:rPr>
              <a:t>1.1 Is het geschreven woord het meest betrouwbaar?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1.2 Waar zijn de vrouwen in de geschiedenis?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1.3 De farao’s: geweldige leiders of tirannen?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1.4 Rome of Athene: wat was een echte democratie?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1.5 Wie bepaalt datum en tijd?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1.6 Pompeï: onverwachte ramp of altijd risicovol?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1.7 Wat is ‘onze’ cultuur?</a:t>
            </a:r>
          </a:p>
          <a:p>
            <a:pPr marL="0" indent="0" algn="l">
              <a:buNone/>
            </a:pPr>
            <a:endParaRPr lang="nl-NL" sz="2400" b="0" i="0" dirty="0">
              <a:effectLst/>
            </a:endParaRP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2.1 Wat is het nut van school?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2.2 Klimaatverandering: wie betaalt?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2.3 Misdaad en straf: welke straf werkt?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2.4 </a:t>
            </a:r>
            <a:r>
              <a:rPr lang="nl-NL" sz="2400" b="0" i="0" dirty="0" err="1">
                <a:effectLst/>
              </a:rPr>
              <a:t>Sexting</a:t>
            </a:r>
            <a:r>
              <a:rPr lang="nl-NL" sz="2400" b="0" i="0" dirty="0">
                <a:effectLst/>
              </a:rPr>
              <a:t> onder jongeren: verbieden?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2.5 Een bijbaan naast school: goed idee?</a:t>
            </a:r>
          </a:p>
          <a:p>
            <a:pPr marL="0" indent="0" algn="l">
              <a:buNone/>
            </a:pPr>
            <a:r>
              <a:rPr lang="nl-NL" sz="2400" b="0" i="0" dirty="0">
                <a:effectLst/>
              </a:rPr>
              <a:t>2.6 Wat is de beste manier om een taal te leren?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10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756"/>
            <a:ext cx="10515600" cy="817632"/>
          </a:xfrm>
        </p:spPr>
        <p:txBody>
          <a:bodyPr/>
          <a:lstStyle/>
          <a:p>
            <a:r>
              <a:rPr lang="nl-NL" dirty="0"/>
              <a:t>Nog even op een rijtje: alle 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2574"/>
            <a:ext cx="10870324" cy="5561687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nl-NL" sz="2200" dirty="0"/>
              <a:t>3.1 </a:t>
            </a:r>
            <a:r>
              <a:rPr lang="nl-NL" sz="2200" b="0" i="0" dirty="0">
                <a:effectLst/>
              </a:rPr>
              <a:t>Wat maakt jouw woonwijk zo bijzonder?</a:t>
            </a:r>
          </a:p>
          <a:p>
            <a:pPr marL="0" indent="0" algn="l">
              <a:buNone/>
            </a:pPr>
            <a:r>
              <a:rPr lang="nl-NL" sz="2200" b="0" i="0" dirty="0">
                <a:effectLst/>
              </a:rPr>
              <a:t>3.2 Wat is de oplossing voor de woningnood?</a:t>
            </a:r>
          </a:p>
          <a:p>
            <a:pPr marL="0" indent="0" algn="l">
              <a:buNone/>
            </a:pPr>
            <a:r>
              <a:rPr lang="nl-NL" sz="2200" b="0" i="0" dirty="0">
                <a:effectLst/>
              </a:rPr>
              <a:t>3.3 Kunnen we de ontbossing stoppen?</a:t>
            </a:r>
          </a:p>
          <a:p>
            <a:pPr marL="0" indent="0" algn="l">
              <a:buNone/>
            </a:pPr>
            <a:r>
              <a:rPr lang="nl-NL" sz="2200" b="0" i="0" dirty="0">
                <a:effectLst/>
              </a:rPr>
              <a:t>3.4 Moeten we stoppen met reizen?</a:t>
            </a:r>
          </a:p>
          <a:p>
            <a:pPr marL="0" indent="0" algn="l">
              <a:buNone/>
            </a:pPr>
            <a:r>
              <a:rPr lang="nl-NL" sz="2200" b="0" i="0" dirty="0">
                <a:effectLst/>
              </a:rPr>
              <a:t>3.5 Kernenergie: gevaar of de toekomst?</a:t>
            </a:r>
          </a:p>
          <a:p>
            <a:pPr marL="0" indent="0" algn="l">
              <a:buNone/>
            </a:pPr>
            <a:r>
              <a:rPr lang="nl-NL" sz="2200" b="0" i="0" dirty="0">
                <a:effectLst/>
              </a:rPr>
              <a:t>3.6 Hoe vangen we vluchtelingen goed op in de EU?</a:t>
            </a:r>
          </a:p>
          <a:p>
            <a:pPr marL="0" indent="0">
              <a:spcBef>
                <a:spcPts val="0"/>
              </a:spcBef>
              <a:buNone/>
            </a:pPr>
            <a:endParaRPr lang="nl-NL" sz="2200" b="0" i="0" dirty="0">
              <a:effectLst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None/>
              <a:tabLst>
                <a:tab pos="5754370" algn="r"/>
              </a:tabLs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4.1 Vaccinaties: voorlichten of verplichten?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None/>
              <a:tabLst>
                <a:tab pos="5754370" algn="r"/>
              </a:tabLs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4.2 Moeten scholen hun tijden aanpassen aan het bioritme?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None/>
              <a:tabLst>
                <a:tab pos="5754370" algn="r"/>
              </a:tabLs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4.3 Verplicht sporten: goed idee?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None/>
              <a:tabLst>
                <a:tab pos="5754370" algn="r"/>
              </a:tabLs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4.4 Lachgas: erom lachen of verbieden?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None/>
              <a:tabLst>
                <a:tab pos="5754370" algn="r"/>
              </a:tabLs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4.5 Wat kunnen scholen doen voor jouw psychische gezondheid?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None/>
              <a:tabLst>
                <a:tab pos="5754370" algn="r"/>
              </a:tabLst>
            </a:pPr>
            <a:r>
              <a:rPr lang="nl-NL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4.6 Moeten scholen alleen gezond eten verkopen in de kantine?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8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3" y="182756"/>
            <a:ext cx="10611507" cy="817632"/>
          </a:xfrm>
        </p:spPr>
        <p:txBody>
          <a:bodyPr/>
          <a:lstStyle/>
          <a:p>
            <a:r>
              <a:rPr lang="nl-NL" dirty="0"/>
              <a:t>Tabel 2a: de </a:t>
            </a:r>
            <a:r>
              <a:rPr lang="nl-NL" dirty="0" err="1"/>
              <a:t>vakonderdelen</a:t>
            </a:r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72D5C1A-0E03-4DF3-8CE1-B6CDF91E5F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4462741"/>
              </p:ext>
            </p:extLst>
          </p:nvPr>
        </p:nvGraphicFramePr>
        <p:xfrm>
          <a:off x="800100" y="1000388"/>
          <a:ext cx="5295900" cy="51308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79613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2650987">
                  <a:extLst>
                    <a:ext uri="{9D8B030D-6E8A-4147-A177-3AD203B41FA5}">
                      <a16:colId xmlns:a16="http://schemas.microsoft.com/office/drawing/2014/main" val="442776271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serie 1, </a:t>
                      </a:r>
                      <a:r>
                        <a:rPr lang="nl-NL" dirty="0" err="1"/>
                        <a:t>gs</a:t>
                      </a:r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 err="1"/>
                        <a:t>vakonderdelen</a:t>
                      </a:r>
                      <a:r>
                        <a:rPr lang="nl-NL" dirty="0"/>
                        <a:t> geschiedenis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wanneer bij geschiedenis?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0" dirty="0"/>
                        <a:t>1.1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0" dirty="0"/>
                        <a:t>prehistorie, bronnen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1.2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prehistorie, bronnen, mythologie (man/vrouw)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1.3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het oude Egypte, farao’s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1.4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Grieken en Romeinen, democratie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1.5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geschiedenis van ‘de kalender’ t/m zomertijd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1.6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Romeinse tijd, Pompeï, leven onder de zeespiegel in NL nu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1.7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Romeinse tijd, migratie en vermenging culturen vroeger tot nu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317674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  <p:graphicFrame>
        <p:nvGraphicFramePr>
          <p:cNvPr id="7" name="Tabel 4">
            <a:extLst>
              <a:ext uri="{FF2B5EF4-FFF2-40B4-BE49-F238E27FC236}">
                <a16:creationId xmlns:a16="http://schemas.microsoft.com/office/drawing/2014/main" id="{6178751F-75B9-4B03-A0DA-5C462B2A7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034627"/>
              </p:ext>
            </p:extLst>
          </p:nvPr>
        </p:nvGraphicFramePr>
        <p:xfrm>
          <a:off x="6246743" y="1016799"/>
          <a:ext cx="5295900" cy="3672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99492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2631108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97273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serie 2, </a:t>
                      </a:r>
                      <a:r>
                        <a:rPr lang="nl-NL" dirty="0" err="1"/>
                        <a:t>wi</a:t>
                      </a:r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vakonderdelen</a:t>
                      </a:r>
                      <a:r>
                        <a:rPr lang="nl-NL" dirty="0"/>
                        <a:t> wiskunde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wanneer bij wiskunde?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0" dirty="0"/>
                        <a:t>2.1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0" dirty="0"/>
                        <a:t>staafdiagram, rekenen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i="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2.2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staafdiagram, rekenen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2.3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ruimtelijke figuren, oppervlakte berekenen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2.4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breuken, rekenen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2.5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rekenen, negatieve getallen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2.6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grafiek tekenen, formules opstellen, </a:t>
                      </a:r>
                      <a:r>
                        <a:rPr lang="nl-NL" dirty="0" err="1"/>
                        <a:t>procentrekenen</a:t>
                      </a:r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43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3" y="182756"/>
            <a:ext cx="10611507" cy="817632"/>
          </a:xfrm>
        </p:spPr>
        <p:txBody>
          <a:bodyPr/>
          <a:lstStyle/>
          <a:p>
            <a:r>
              <a:rPr lang="nl-NL" dirty="0"/>
              <a:t>Tabel 2b: de </a:t>
            </a:r>
            <a:r>
              <a:rPr lang="nl-NL" dirty="0" err="1"/>
              <a:t>vakonderdelen</a:t>
            </a:r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72D5C1A-0E03-4DF3-8CE1-B6CDF91E5F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905592"/>
              </p:ext>
            </p:extLst>
          </p:nvPr>
        </p:nvGraphicFramePr>
        <p:xfrm>
          <a:off x="800100" y="1000388"/>
          <a:ext cx="5295900" cy="5029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79613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2650987">
                  <a:extLst>
                    <a:ext uri="{9D8B030D-6E8A-4147-A177-3AD203B41FA5}">
                      <a16:colId xmlns:a16="http://schemas.microsoft.com/office/drawing/2014/main" val="442776271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serie 1, </a:t>
                      </a:r>
                      <a:r>
                        <a:rPr lang="nl-NL" dirty="0" err="1"/>
                        <a:t>ak</a:t>
                      </a:r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 err="1"/>
                        <a:t>vakonderdelen</a:t>
                      </a:r>
                      <a:r>
                        <a:rPr lang="nl-NL" dirty="0"/>
                        <a:t> aardrijkskunde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wanneer bij aardrijkskunde?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0" dirty="0"/>
                        <a:t>3.1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0" dirty="0"/>
                        <a:t>bevolking, cultuur, ruimtelijke inrichting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3.2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wonen en werken, de provincies, ruimtelijke inrichting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3.3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ontbossing, globalisering</a:t>
                      </a:r>
                      <a:r>
                        <a:rPr lang="nl-NL"/>
                        <a:t>, klimaatverandering, de EU</a:t>
                      </a:r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3.4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massatoerisme, globalisering, cultuur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3.5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energiebronnen, kernenergie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3.6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vluchtelingen, wereldwijde conflicten, de EU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  <p:graphicFrame>
        <p:nvGraphicFramePr>
          <p:cNvPr id="7" name="Tabel 4">
            <a:extLst>
              <a:ext uri="{FF2B5EF4-FFF2-40B4-BE49-F238E27FC236}">
                <a16:creationId xmlns:a16="http://schemas.microsoft.com/office/drawing/2014/main" id="{6178751F-75B9-4B03-A0DA-5C462B2A7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467955"/>
              </p:ext>
            </p:extLst>
          </p:nvPr>
        </p:nvGraphicFramePr>
        <p:xfrm>
          <a:off x="6246743" y="1016799"/>
          <a:ext cx="5295900" cy="3672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99492">
                  <a:extLst>
                    <a:ext uri="{9D8B030D-6E8A-4147-A177-3AD203B41FA5}">
                      <a16:colId xmlns:a16="http://schemas.microsoft.com/office/drawing/2014/main" val="1652422286"/>
                    </a:ext>
                  </a:extLst>
                </a:gridCol>
                <a:gridCol w="2631108">
                  <a:extLst>
                    <a:ext uri="{9D8B030D-6E8A-4147-A177-3AD203B41FA5}">
                      <a16:colId xmlns:a16="http://schemas.microsoft.com/office/drawing/2014/main" val="316274664"/>
                    </a:ext>
                  </a:extLst>
                </a:gridCol>
                <a:gridCol w="1765300">
                  <a:extLst>
                    <a:ext uri="{9D8B030D-6E8A-4147-A177-3AD203B41FA5}">
                      <a16:colId xmlns:a16="http://schemas.microsoft.com/office/drawing/2014/main" val="397273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serie 4, bi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vakonderdelen</a:t>
                      </a:r>
                      <a:r>
                        <a:rPr lang="nl-NL" dirty="0"/>
                        <a:t> biologie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wanneer bij biologie?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i="0" dirty="0"/>
                        <a:t>4.1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i="0" dirty="0"/>
                        <a:t>vaccineren, organen en cellen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i="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4.2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bioritme, waarnemen en gedrag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4.3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sport, bewegen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4.4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lachgas, gedrag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4.5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psychische gezondheid, gedrag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4.6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voeding, organen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0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933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182756"/>
            <a:ext cx="10515600" cy="817632"/>
          </a:xfrm>
        </p:spPr>
        <p:txBody>
          <a:bodyPr/>
          <a:lstStyle/>
          <a:p>
            <a:r>
              <a:rPr lang="nl-NL" dirty="0"/>
              <a:t>Tabel 3a: planning sep-feb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  <p:graphicFrame>
        <p:nvGraphicFramePr>
          <p:cNvPr id="8" name="Tabel 8">
            <a:extLst>
              <a:ext uri="{FF2B5EF4-FFF2-40B4-BE49-F238E27FC236}">
                <a16:creationId xmlns:a16="http://schemas.microsoft.com/office/drawing/2014/main" id="{80B11C1F-FE5A-4C4F-A790-470C638961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127012"/>
              </p:ext>
            </p:extLst>
          </p:nvPr>
        </p:nvGraphicFramePr>
        <p:xfrm>
          <a:off x="2154621" y="1308787"/>
          <a:ext cx="9841908" cy="52917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40318">
                  <a:extLst>
                    <a:ext uri="{9D8B030D-6E8A-4147-A177-3AD203B41FA5}">
                      <a16:colId xmlns:a16="http://schemas.microsoft.com/office/drawing/2014/main" val="4184810186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845173245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476250200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3150468709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3490735282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4113050147"/>
                    </a:ext>
                  </a:extLst>
                </a:gridCol>
              </a:tblGrid>
              <a:tr h="449273">
                <a:tc>
                  <a:txBody>
                    <a:bodyPr/>
                    <a:lstStyle/>
                    <a:p>
                      <a:r>
                        <a:rPr lang="nl-NL" dirty="0"/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oktober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januari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februari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68820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55194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957909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289869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68098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898"/>
                  </a:ext>
                </a:extLst>
              </a:tr>
            </a:tbl>
          </a:graphicData>
        </a:graphic>
      </p:graphicFrame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196D8450-0847-4A0D-B44F-33D796643146}"/>
              </a:ext>
            </a:extLst>
          </p:cNvPr>
          <p:cNvSpPr/>
          <p:nvPr/>
        </p:nvSpPr>
        <p:spPr>
          <a:xfrm>
            <a:off x="367864" y="1308788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1.1</a:t>
            </a: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1B9AB93C-23A4-4583-B428-202E957993D2}"/>
              </a:ext>
            </a:extLst>
          </p:cNvPr>
          <p:cNvSpPr/>
          <p:nvPr/>
        </p:nvSpPr>
        <p:spPr>
          <a:xfrm>
            <a:off x="367864" y="1949735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1.2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7B2992FF-7DED-4118-BA2D-61E4A93BC244}"/>
              </a:ext>
            </a:extLst>
          </p:cNvPr>
          <p:cNvSpPr/>
          <p:nvPr/>
        </p:nvSpPr>
        <p:spPr>
          <a:xfrm>
            <a:off x="367864" y="2590682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1.3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E0F918BF-B8CE-4EBA-8222-392849AF33F7}"/>
              </a:ext>
            </a:extLst>
          </p:cNvPr>
          <p:cNvSpPr/>
          <p:nvPr/>
        </p:nvSpPr>
        <p:spPr>
          <a:xfrm>
            <a:off x="367864" y="3231629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1.4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8A70B7E2-E46A-480E-AC4B-9162A51611DE}"/>
              </a:ext>
            </a:extLst>
          </p:cNvPr>
          <p:cNvSpPr/>
          <p:nvPr/>
        </p:nvSpPr>
        <p:spPr>
          <a:xfrm>
            <a:off x="367864" y="3877897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1.5</a:t>
            </a:r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BA9671BB-5476-4E38-8D77-581212624662}"/>
              </a:ext>
            </a:extLst>
          </p:cNvPr>
          <p:cNvSpPr/>
          <p:nvPr/>
        </p:nvSpPr>
        <p:spPr>
          <a:xfrm>
            <a:off x="367865" y="4524165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1.6</a:t>
            </a: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87C8ECB0-75EC-4E6D-B17C-D780BFDC73E6}"/>
              </a:ext>
            </a:extLst>
          </p:cNvPr>
          <p:cNvSpPr/>
          <p:nvPr/>
        </p:nvSpPr>
        <p:spPr>
          <a:xfrm>
            <a:off x="367864" y="5165112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1.7</a:t>
            </a:r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164982D5-7AF6-4C73-829D-1CD4D72C76A7}"/>
              </a:ext>
            </a:extLst>
          </p:cNvPr>
          <p:cNvSpPr/>
          <p:nvPr/>
        </p:nvSpPr>
        <p:spPr>
          <a:xfrm>
            <a:off x="1156138" y="1308788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2.1</a:t>
            </a:r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A755DB10-F080-4D0D-A4DC-F2CE42DA827A}"/>
              </a:ext>
            </a:extLst>
          </p:cNvPr>
          <p:cNvSpPr/>
          <p:nvPr/>
        </p:nvSpPr>
        <p:spPr>
          <a:xfrm>
            <a:off x="1156138" y="1949735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2.2</a:t>
            </a:r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6116CBC9-0ACE-4D78-8337-0E532779BFEA}"/>
              </a:ext>
            </a:extLst>
          </p:cNvPr>
          <p:cNvSpPr/>
          <p:nvPr/>
        </p:nvSpPr>
        <p:spPr>
          <a:xfrm>
            <a:off x="1159052" y="2590682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2.3</a:t>
            </a:r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95E5F105-76B0-4ECB-883B-1687EDABD257}"/>
              </a:ext>
            </a:extLst>
          </p:cNvPr>
          <p:cNvSpPr/>
          <p:nvPr/>
        </p:nvSpPr>
        <p:spPr>
          <a:xfrm>
            <a:off x="1156138" y="3231629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2.4</a:t>
            </a:r>
          </a:p>
        </p:txBody>
      </p:sp>
      <p:sp>
        <p:nvSpPr>
          <p:cNvPr id="24" name="Rechthoek: afgeronde hoeken 23">
            <a:extLst>
              <a:ext uri="{FF2B5EF4-FFF2-40B4-BE49-F238E27FC236}">
                <a16:creationId xmlns:a16="http://schemas.microsoft.com/office/drawing/2014/main" id="{694074AB-5EAA-49D0-8B4A-E5307D15AC54}"/>
              </a:ext>
            </a:extLst>
          </p:cNvPr>
          <p:cNvSpPr/>
          <p:nvPr/>
        </p:nvSpPr>
        <p:spPr>
          <a:xfrm>
            <a:off x="1145626" y="3877897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2.5</a:t>
            </a:r>
          </a:p>
        </p:txBody>
      </p:sp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216A1189-45C7-4A79-B1D6-A9724EC64400}"/>
              </a:ext>
            </a:extLst>
          </p:cNvPr>
          <p:cNvSpPr/>
          <p:nvPr/>
        </p:nvSpPr>
        <p:spPr>
          <a:xfrm>
            <a:off x="1145626" y="4513523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2.6</a:t>
            </a:r>
          </a:p>
        </p:txBody>
      </p:sp>
    </p:spTree>
    <p:extLst>
      <p:ext uri="{BB962C8B-B14F-4D97-AF65-F5344CB8AC3E}">
        <p14:creationId xmlns:p14="http://schemas.microsoft.com/office/powerpoint/2010/main" val="3198104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CB285-D923-4ACA-8573-3BAF1203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182756"/>
            <a:ext cx="10515600" cy="817632"/>
          </a:xfrm>
        </p:spPr>
        <p:txBody>
          <a:bodyPr/>
          <a:lstStyle/>
          <a:p>
            <a:r>
              <a:rPr lang="nl-NL" dirty="0"/>
              <a:t>Tabel 3b: planning feb-jul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DC1031-0012-4A20-8D97-3D4CC952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9279" y="166345"/>
            <a:ext cx="1537252" cy="425227"/>
          </a:xfrm>
          <a:prstGeom prst="rect">
            <a:avLst/>
          </a:prstGeom>
        </p:spPr>
      </p:pic>
      <p:graphicFrame>
        <p:nvGraphicFramePr>
          <p:cNvPr id="8" name="Tabel 8">
            <a:extLst>
              <a:ext uri="{FF2B5EF4-FFF2-40B4-BE49-F238E27FC236}">
                <a16:creationId xmlns:a16="http://schemas.microsoft.com/office/drawing/2014/main" id="{80B11C1F-FE5A-4C4F-A790-470C638961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52871"/>
              </p:ext>
            </p:extLst>
          </p:nvPr>
        </p:nvGraphicFramePr>
        <p:xfrm>
          <a:off x="2154621" y="1308787"/>
          <a:ext cx="9841908" cy="52917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40318">
                  <a:extLst>
                    <a:ext uri="{9D8B030D-6E8A-4147-A177-3AD203B41FA5}">
                      <a16:colId xmlns:a16="http://schemas.microsoft.com/office/drawing/2014/main" val="4184810186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845173245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476250200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3150468709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3490735282"/>
                    </a:ext>
                  </a:extLst>
                </a:gridCol>
                <a:gridCol w="1640318">
                  <a:extLst>
                    <a:ext uri="{9D8B030D-6E8A-4147-A177-3AD203B41FA5}">
                      <a16:colId xmlns:a16="http://schemas.microsoft.com/office/drawing/2014/main" val="4113050147"/>
                    </a:ext>
                  </a:extLst>
                </a:gridCol>
              </a:tblGrid>
              <a:tr h="449273">
                <a:tc>
                  <a:txBody>
                    <a:bodyPr/>
                    <a:lstStyle/>
                    <a:p>
                      <a:r>
                        <a:rPr lang="nl-NL" dirty="0"/>
                        <a:t>februari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maart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juni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68820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55194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957909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289869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68098"/>
                  </a:ext>
                </a:extLst>
              </a:tr>
              <a:tr h="968487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898"/>
                  </a:ext>
                </a:extLst>
              </a:tr>
            </a:tbl>
          </a:graphicData>
        </a:graphic>
      </p:graphicFrame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196D8450-0847-4A0D-B44F-33D796643146}"/>
              </a:ext>
            </a:extLst>
          </p:cNvPr>
          <p:cNvSpPr/>
          <p:nvPr/>
        </p:nvSpPr>
        <p:spPr>
          <a:xfrm>
            <a:off x="367864" y="1308788"/>
            <a:ext cx="525516" cy="525516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3.1</a:t>
            </a: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1B9AB93C-23A4-4583-B428-202E957993D2}"/>
              </a:ext>
            </a:extLst>
          </p:cNvPr>
          <p:cNvSpPr/>
          <p:nvPr/>
        </p:nvSpPr>
        <p:spPr>
          <a:xfrm>
            <a:off x="367864" y="1949735"/>
            <a:ext cx="525516" cy="525516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3.2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7B2992FF-7DED-4118-BA2D-61E4A93BC244}"/>
              </a:ext>
            </a:extLst>
          </p:cNvPr>
          <p:cNvSpPr/>
          <p:nvPr/>
        </p:nvSpPr>
        <p:spPr>
          <a:xfrm>
            <a:off x="367864" y="2590682"/>
            <a:ext cx="525516" cy="525516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3.3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E0F918BF-B8CE-4EBA-8222-392849AF33F7}"/>
              </a:ext>
            </a:extLst>
          </p:cNvPr>
          <p:cNvSpPr/>
          <p:nvPr/>
        </p:nvSpPr>
        <p:spPr>
          <a:xfrm>
            <a:off x="367864" y="3231629"/>
            <a:ext cx="525516" cy="525516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3.4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8A70B7E2-E46A-480E-AC4B-9162A51611DE}"/>
              </a:ext>
            </a:extLst>
          </p:cNvPr>
          <p:cNvSpPr/>
          <p:nvPr/>
        </p:nvSpPr>
        <p:spPr>
          <a:xfrm>
            <a:off x="367864" y="3877897"/>
            <a:ext cx="525516" cy="525516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3.5</a:t>
            </a:r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BA9671BB-5476-4E38-8D77-581212624662}"/>
              </a:ext>
            </a:extLst>
          </p:cNvPr>
          <p:cNvSpPr/>
          <p:nvPr/>
        </p:nvSpPr>
        <p:spPr>
          <a:xfrm>
            <a:off x="367865" y="4524165"/>
            <a:ext cx="525516" cy="525516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3.6</a:t>
            </a:r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164982D5-7AF6-4C73-829D-1CD4D72C76A7}"/>
              </a:ext>
            </a:extLst>
          </p:cNvPr>
          <p:cNvSpPr/>
          <p:nvPr/>
        </p:nvSpPr>
        <p:spPr>
          <a:xfrm>
            <a:off x="1156138" y="1308788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4.1</a:t>
            </a:r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A755DB10-F080-4D0D-A4DC-F2CE42DA827A}"/>
              </a:ext>
            </a:extLst>
          </p:cNvPr>
          <p:cNvSpPr/>
          <p:nvPr/>
        </p:nvSpPr>
        <p:spPr>
          <a:xfrm>
            <a:off x="1156138" y="1949735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4.2</a:t>
            </a:r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6116CBC9-0ACE-4D78-8337-0E532779BFEA}"/>
              </a:ext>
            </a:extLst>
          </p:cNvPr>
          <p:cNvSpPr/>
          <p:nvPr/>
        </p:nvSpPr>
        <p:spPr>
          <a:xfrm>
            <a:off x="1159052" y="2590682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4.3</a:t>
            </a:r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95E5F105-76B0-4ECB-883B-1687EDABD257}"/>
              </a:ext>
            </a:extLst>
          </p:cNvPr>
          <p:cNvSpPr/>
          <p:nvPr/>
        </p:nvSpPr>
        <p:spPr>
          <a:xfrm>
            <a:off x="1156138" y="3231629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4.4</a:t>
            </a:r>
          </a:p>
        </p:txBody>
      </p:sp>
      <p:sp>
        <p:nvSpPr>
          <p:cNvPr id="24" name="Rechthoek: afgeronde hoeken 23">
            <a:extLst>
              <a:ext uri="{FF2B5EF4-FFF2-40B4-BE49-F238E27FC236}">
                <a16:creationId xmlns:a16="http://schemas.microsoft.com/office/drawing/2014/main" id="{694074AB-5EAA-49D0-8B4A-E5307D15AC54}"/>
              </a:ext>
            </a:extLst>
          </p:cNvPr>
          <p:cNvSpPr/>
          <p:nvPr/>
        </p:nvSpPr>
        <p:spPr>
          <a:xfrm>
            <a:off x="1145626" y="3877897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4.5</a:t>
            </a:r>
          </a:p>
        </p:txBody>
      </p:sp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216A1189-45C7-4A79-B1D6-A9724EC64400}"/>
              </a:ext>
            </a:extLst>
          </p:cNvPr>
          <p:cNvSpPr/>
          <p:nvPr/>
        </p:nvSpPr>
        <p:spPr>
          <a:xfrm>
            <a:off x="1145626" y="4513523"/>
            <a:ext cx="525516" cy="5255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4.6</a:t>
            </a:r>
          </a:p>
        </p:txBody>
      </p:sp>
    </p:spTree>
    <p:extLst>
      <p:ext uri="{BB962C8B-B14F-4D97-AF65-F5344CB8AC3E}">
        <p14:creationId xmlns:p14="http://schemas.microsoft.com/office/powerpoint/2010/main" val="32819233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1"/>
</p:tagLst>
</file>

<file path=ppt/theme/theme1.xml><?xml version="1.0" encoding="utf-8"?>
<a:theme xmlns:a="http://schemas.openxmlformats.org/drawingml/2006/main" name="Kantoorthema">
  <a:themeElements>
    <a:clrScheme name="Roodoran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993</Words>
  <Application>Microsoft Office PowerPoint</Application>
  <PresentationFormat>Breedbeeld</PresentationFormat>
  <Paragraphs>229</Paragraphs>
  <Slides>11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Bahnschrift</vt:lpstr>
      <vt:lpstr>Calibri</vt:lpstr>
      <vt:lpstr>Calibri Light</vt:lpstr>
      <vt:lpstr>Kantoorthema</vt:lpstr>
      <vt:lpstr>PowerPoint-presentatie</vt:lpstr>
      <vt:lpstr>Maak een gezamenlijke planning</vt:lpstr>
      <vt:lpstr>PowerPoint-presentatie</vt:lpstr>
      <vt:lpstr>Tabel 1a: de Woordenaars-lesweek in jullie rooster</vt:lpstr>
      <vt:lpstr>Tabel 1b: de Woordenaars-lesweek in jullie rooster</vt:lpstr>
      <vt:lpstr>Nog even op een rijtje: alle lessen</vt:lpstr>
      <vt:lpstr>Nog even op een rijtje: alle lessen</vt:lpstr>
      <vt:lpstr>Tabel 2a: de vakonderdelen</vt:lpstr>
      <vt:lpstr>Tabel 2b: de vakonderdelen</vt:lpstr>
      <vt:lpstr>Tabel 3a: planning sep-feb</vt:lpstr>
      <vt:lpstr>Tabel 3b: planning feb-jul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Michelle van Dijk</dc:creator>
  <cp:lastModifiedBy>Michelle van Dijk</cp:lastModifiedBy>
  <cp:revision>29</cp:revision>
  <dcterms:created xsi:type="dcterms:W3CDTF">2021-08-09T14:11:24Z</dcterms:created>
  <dcterms:modified xsi:type="dcterms:W3CDTF">2023-03-03T09:04:03Z</dcterms:modified>
</cp:coreProperties>
</file>