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283" r:id="rId4"/>
    <p:sldId id="284" r:id="rId5"/>
    <p:sldId id="285" r:id="rId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7292A2E-F333-43FB-9621-5CBBE7FDCDCB}" styleName="Stijl, licht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B4B98B0-60AC-42C2-AFA5-B58CD77FA1E5}" styleName="Stijl, licht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Stijl, licht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22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le van Dijk" userId="8c1a1173a9b31108" providerId="LiveId" clId="{D8A36526-DF40-4F8F-B4DB-C2C7B624EC0C}"/>
    <pc:docChg chg="undo custSel addSld modSld">
      <pc:chgData name="Michelle van Dijk" userId="8c1a1173a9b31108" providerId="LiveId" clId="{D8A36526-DF40-4F8F-B4DB-C2C7B624EC0C}" dt="2022-03-01T08:28:14.079" v="481" actId="20577"/>
      <pc:docMkLst>
        <pc:docMk/>
      </pc:docMkLst>
      <pc:sldChg chg="modSp add mod">
        <pc:chgData name="Michelle van Dijk" userId="8c1a1173a9b31108" providerId="LiveId" clId="{D8A36526-DF40-4F8F-B4DB-C2C7B624EC0C}" dt="2022-03-01T08:28:14.079" v="481" actId="20577"/>
        <pc:sldMkLst>
          <pc:docMk/>
          <pc:sldMk cId="3175769563" sldId="285"/>
        </pc:sldMkLst>
        <pc:spChg chg="mod">
          <ac:chgData name="Michelle van Dijk" userId="8c1a1173a9b31108" providerId="LiveId" clId="{D8A36526-DF40-4F8F-B4DB-C2C7B624EC0C}" dt="2022-03-01T08:22:59.327" v="10" actId="20577"/>
          <ac:spMkLst>
            <pc:docMk/>
            <pc:sldMk cId="3175769563" sldId="285"/>
            <ac:spMk id="3" creationId="{8B665320-B1A3-466E-AFA0-0D45759ADFE6}"/>
          </ac:spMkLst>
        </pc:spChg>
        <pc:graphicFrameChg chg="mod modGraphic">
          <ac:chgData name="Michelle van Dijk" userId="8c1a1173a9b31108" providerId="LiveId" clId="{D8A36526-DF40-4F8F-B4DB-C2C7B624EC0C}" dt="2022-03-01T08:28:14.079" v="481" actId="20577"/>
          <ac:graphicFrameMkLst>
            <pc:docMk/>
            <pc:sldMk cId="3175769563" sldId="285"/>
            <ac:graphicFrameMk id="2" creationId="{605FA983-C934-47D6-8324-56368D475EF2}"/>
          </ac:graphicFrameMkLst>
        </pc:graphicFrameChg>
      </pc:sldChg>
    </pc:docChg>
  </pc:docChgLst>
  <pc:docChgLst>
    <pc:chgData name="Michelle van Dijk" userId="8c1a1173a9b31108" providerId="LiveId" clId="{A99D9324-CC0F-44D0-9CFA-7DC85C1D9215}"/>
    <pc:docChg chg="undo custSel addSld modSld">
      <pc:chgData name="Michelle van Dijk" userId="8c1a1173a9b31108" providerId="LiveId" clId="{A99D9324-CC0F-44D0-9CFA-7DC85C1D9215}" dt="2021-12-30T10:32:18.037" v="474" actId="20577"/>
      <pc:docMkLst>
        <pc:docMk/>
      </pc:docMkLst>
      <pc:sldChg chg="modSp mod">
        <pc:chgData name="Michelle van Dijk" userId="8c1a1173a9b31108" providerId="LiveId" clId="{A99D9324-CC0F-44D0-9CFA-7DC85C1D9215}" dt="2021-12-30T10:25:45.143" v="3" actId="27636"/>
        <pc:sldMkLst>
          <pc:docMk/>
          <pc:sldMk cId="3018794743" sldId="256"/>
        </pc:sldMkLst>
        <pc:spChg chg="mod">
          <ac:chgData name="Michelle van Dijk" userId="8c1a1173a9b31108" providerId="LiveId" clId="{A99D9324-CC0F-44D0-9CFA-7DC85C1D9215}" dt="2021-12-30T10:25:45.143" v="3" actId="27636"/>
          <ac:spMkLst>
            <pc:docMk/>
            <pc:sldMk cId="3018794743" sldId="256"/>
            <ac:spMk id="3" creationId="{44CB730E-A015-4D1E-B548-F1BAF13E7438}"/>
          </ac:spMkLst>
        </pc:spChg>
      </pc:sldChg>
      <pc:sldChg chg="modSp add mod">
        <pc:chgData name="Michelle van Dijk" userId="8c1a1173a9b31108" providerId="LiveId" clId="{A99D9324-CC0F-44D0-9CFA-7DC85C1D9215}" dt="2021-12-30T10:32:18.037" v="474" actId="20577"/>
        <pc:sldMkLst>
          <pc:docMk/>
          <pc:sldMk cId="2220401906" sldId="284"/>
        </pc:sldMkLst>
        <pc:spChg chg="mod">
          <ac:chgData name="Michelle van Dijk" userId="8c1a1173a9b31108" providerId="LiveId" clId="{A99D9324-CC0F-44D0-9CFA-7DC85C1D9215}" dt="2021-12-30T10:26:00.233" v="20" actId="20577"/>
          <ac:spMkLst>
            <pc:docMk/>
            <pc:sldMk cId="2220401906" sldId="284"/>
            <ac:spMk id="3" creationId="{8B665320-B1A3-466E-AFA0-0D45759ADFE6}"/>
          </ac:spMkLst>
        </pc:spChg>
        <pc:graphicFrameChg chg="mod modGraphic">
          <ac:chgData name="Michelle van Dijk" userId="8c1a1173a9b31108" providerId="LiveId" clId="{A99D9324-CC0F-44D0-9CFA-7DC85C1D9215}" dt="2021-12-30T10:32:18.037" v="474" actId="20577"/>
          <ac:graphicFrameMkLst>
            <pc:docMk/>
            <pc:sldMk cId="2220401906" sldId="284"/>
            <ac:graphicFrameMk id="2" creationId="{605FA983-C934-47D6-8324-56368D475EF2}"/>
          </ac:graphicFrameMkLst>
        </pc:graphicFrameChg>
      </pc:sldChg>
    </pc:docChg>
  </pc:docChgLst>
  <pc:docChgLst>
    <pc:chgData name="Michelle van Dijk" userId="8c1a1173a9b31108" providerId="LiveId" clId="{C7C1F407-8C82-4DBD-A1C8-7A9DB7B8A12D}"/>
    <pc:docChg chg="undo custSel addSld delSld modSld">
      <pc:chgData name="Michelle van Dijk" userId="8c1a1173a9b31108" providerId="LiveId" clId="{C7C1F407-8C82-4DBD-A1C8-7A9DB7B8A12D}" dt="2021-08-10T12:52:30.950" v="1421" actId="20577"/>
      <pc:docMkLst>
        <pc:docMk/>
      </pc:docMkLst>
      <pc:sldChg chg="modSp mod setBg">
        <pc:chgData name="Michelle van Dijk" userId="8c1a1173a9b31108" providerId="LiveId" clId="{C7C1F407-8C82-4DBD-A1C8-7A9DB7B8A12D}" dt="2021-08-10T12:52:30.950" v="1421" actId="20577"/>
        <pc:sldMkLst>
          <pc:docMk/>
          <pc:sldMk cId="3018794743" sldId="256"/>
        </pc:sldMkLst>
        <pc:spChg chg="mod">
          <ac:chgData name="Michelle van Dijk" userId="8c1a1173a9b31108" providerId="LiveId" clId="{C7C1F407-8C82-4DBD-A1C8-7A9DB7B8A12D}" dt="2021-08-10T12:52:30.950" v="1421" actId="20577"/>
          <ac:spMkLst>
            <pc:docMk/>
            <pc:sldMk cId="3018794743" sldId="256"/>
            <ac:spMk id="3" creationId="{44CB730E-A015-4D1E-B548-F1BAF13E7438}"/>
          </ac:spMkLst>
        </pc:spChg>
      </pc:sldChg>
      <pc:sldChg chg="del">
        <pc:chgData name="Michelle van Dijk" userId="8c1a1173a9b31108" providerId="LiveId" clId="{C7C1F407-8C82-4DBD-A1C8-7A9DB7B8A12D}" dt="2021-08-10T12:30:09.297" v="14" actId="47"/>
        <pc:sldMkLst>
          <pc:docMk/>
          <pc:sldMk cId="2301975617" sldId="257"/>
        </pc:sldMkLst>
      </pc:sldChg>
      <pc:sldChg chg="del">
        <pc:chgData name="Michelle van Dijk" userId="8c1a1173a9b31108" providerId="LiveId" clId="{C7C1F407-8C82-4DBD-A1C8-7A9DB7B8A12D}" dt="2021-08-10T12:30:09.297" v="14" actId="47"/>
        <pc:sldMkLst>
          <pc:docMk/>
          <pc:sldMk cId="606441180" sldId="260"/>
        </pc:sldMkLst>
      </pc:sldChg>
      <pc:sldChg chg="del">
        <pc:chgData name="Michelle van Dijk" userId="8c1a1173a9b31108" providerId="LiveId" clId="{C7C1F407-8C82-4DBD-A1C8-7A9DB7B8A12D}" dt="2021-08-10T12:30:09.297" v="14" actId="47"/>
        <pc:sldMkLst>
          <pc:docMk/>
          <pc:sldMk cId="1303914325" sldId="261"/>
        </pc:sldMkLst>
      </pc:sldChg>
      <pc:sldChg chg="del">
        <pc:chgData name="Michelle van Dijk" userId="8c1a1173a9b31108" providerId="LiveId" clId="{C7C1F407-8C82-4DBD-A1C8-7A9DB7B8A12D}" dt="2021-08-10T12:30:09.297" v="14" actId="47"/>
        <pc:sldMkLst>
          <pc:docMk/>
          <pc:sldMk cId="128830751" sldId="262"/>
        </pc:sldMkLst>
      </pc:sldChg>
      <pc:sldChg chg="del">
        <pc:chgData name="Michelle van Dijk" userId="8c1a1173a9b31108" providerId="LiveId" clId="{C7C1F407-8C82-4DBD-A1C8-7A9DB7B8A12D}" dt="2021-08-10T12:30:09.297" v="14" actId="47"/>
        <pc:sldMkLst>
          <pc:docMk/>
          <pc:sldMk cId="2924084484" sldId="263"/>
        </pc:sldMkLst>
      </pc:sldChg>
      <pc:sldChg chg="del">
        <pc:chgData name="Michelle van Dijk" userId="8c1a1173a9b31108" providerId="LiveId" clId="{C7C1F407-8C82-4DBD-A1C8-7A9DB7B8A12D}" dt="2021-08-10T12:30:09.297" v="14" actId="47"/>
        <pc:sldMkLst>
          <pc:docMk/>
          <pc:sldMk cId="3698099864" sldId="264"/>
        </pc:sldMkLst>
      </pc:sldChg>
      <pc:sldChg chg="del">
        <pc:chgData name="Michelle van Dijk" userId="8c1a1173a9b31108" providerId="LiveId" clId="{C7C1F407-8C82-4DBD-A1C8-7A9DB7B8A12D}" dt="2021-08-10T12:30:09.297" v="14" actId="47"/>
        <pc:sldMkLst>
          <pc:docMk/>
          <pc:sldMk cId="1845055968" sldId="265"/>
        </pc:sldMkLst>
      </pc:sldChg>
      <pc:sldChg chg="del">
        <pc:chgData name="Michelle van Dijk" userId="8c1a1173a9b31108" providerId="LiveId" clId="{C7C1F407-8C82-4DBD-A1C8-7A9DB7B8A12D}" dt="2021-08-10T12:30:09.297" v="14" actId="47"/>
        <pc:sldMkLst>
          <pc:docMk/>
          <pc:sldMk cId="204625624" sldId="266"/>
        </pc:sldMkLst>
      </pc:sldChg>
      <pc:sldChg chg="del">
        <pc:chgData name="Michelle van Dijk" userId="8c1a1173a9b31108" providerId="LiveId" clId="{C7C1F407-8C82-4DBD-A1C8-7A9DB7B8A12D}" dt="2021-08-10T12:30:09.297" v="14" actId="47"/>
        <pc:sldMkLst>
          <pc:docMk/>
          <pc:sldMk cId="2083713798" sldId="267"/>
        </pc:sldMkLst>
      </pc:sldChg>
      <pc:sldChg chg="del">
        <pc:chgData name="Michelle van Dijk" userId="8c1a1173a9b31108" providerId="LiveId" clId="{C7C1F407-8C82-4DBD-A1C8-7A9DB7B8A12D}" dt="2021-08-10T12:30:09.297" v="14" actId="47"/>
        <pc:sldMkLst>
          <pc:docMk/>
          <pc:sldMk cId="3765702922" sldId="268"/>
        </pc:sldMkLst>
      </pc:sldChg>
      <pc:sldChg chg="del">
        <pc:chgData name="Michelle van Dijk" userId="8c1a1173a9b31108" providerId="LiveId" clId="{C7C1F407-8C82-4DBD-A1C8-7A9DB7B8A12D}" dt="2021-08-10T12:30:09.297" v="14" actId="47"/>
        <pc:sldMkLst>
          <pc:docMk/>
          <pc:sldMk cId="2974532711" sldId="269"/>
        </pc:sldMkLst>
      </pc:sldChg>
      <pc:sldChg chg="del">
        <pc:chgData name="Michelle van Dijk" userId="8c1a1173a9b31108" providerId="LiveId" clId="{C7C1F407-8C82-4DBD-A1C8-7A9DB7B8A12D}" dt="2021-08-10T12:30:09.297" v="14" actId="47"/>
        <pc:sldMkLst>
          <pc:docMk/>
          <pc:sldMk cId="446242807" sldId="270"/>
        </pc:sldMkLst>
      </pc:sldChg>
      <pc:sldChg chg="del">
        <pc:chgData name="Michelle van Dijk" userId="8c1a1173a9b31108" providerId="LiveId" clId="{C7C1F407-8C82-4DBD-A1C8-7A9DB7B8A12D}" dt="2021-08-10T12:30:09.297" v="14" actId="47"/>
        <pc:sldMkLst>
          <pc:docMk/>
          <pc:sldMk cId="1726408746" sldId="271"/>
        </pc:sldMkLst>
      </pc:sldChg>
      <pc:sldChg chg="del">
        <pc:chgData name="Michelle van Dijk" userId="8c1a1173a9b31108" providerId="LiveId" clId="{C7C1F407-8C82-4DBD-A1C8-7A9DB7B8A12D}" dt="2021-08-10T12:30:09.297" v="14" actId="47"/>
        <pc:sldMkLst>
          <pc:docMk/>
          <pc:sldMk cId="3939038329" sldId="272"/>
        </pc:sldMkLst>
      </pc:sldChg>
      <pc:sldChg chg="del">
        <pc:chgData name="Michelle van Dijk" userId="8c1a1173a9b31108" providerId="LiveId" clId="{C7C1F407-8C82-4DBD-A1C8-7A9DB7B8A12D}" dt="2021-08-10T12:30:09.297" v="14" actId="47"/>
        <pc:sldMkLst>
          <pc:docMk/>
          <pc:sldMk cId="2013940373" sldId="273"/>
        </pc:sldMkLst>
      </pc:sldChg>
      <pc:sldChg chg="del">
        <pc:chgData name="Michelle van Dijk" userId="8c1a1173a9b31108" providerId="LiveId" clId="{C7C1F407-8C82-4DBD-A1C8-7A9DB7B8A12D}" dt="2021-08-10T12:30:09.297" v="14" actId="47"/>
        <pc:sldMkLst>
          <pc:docMk/>
          <pc:sldMk cId="1237857464" sldId="274"/>
        </pc:sldMkLst>
      </pc:sldChg>
      <pc:sldChg chg="del">
        <pc:chgData name="Michelle van Dijk" userId="8c1a1173a9b31108" providerId="LiveId" clId="{C7C1F407-8C82-4DBD-A1C8-7A9DB7B8A12D}" dt="2021-08-10T12:30:09.297" v="14" actId="47"/>
        <pc:sldMkLst>
          <pc:docMk/>
          <pc:sldMk cId="1881636802" sldId="275"/>
        </pc:sldMkLst>
      </pc:sldChg>
      <pc:sldChg chg="del">
        <pc:chgData name="Michelle van Dijk" userId="8c1a1173a9b31108" providerId="LiveId" clId="{C7C1F407-8C82-4DBD-A1C8-7A9DB7B8A12D}" dt="2021-08-10T12:30:09.297" v="14" actId="47"/>
        <pc:sldMkLst>
          <pc:docMk/>
          <pc:sldMk cId="3085314105" sldId="276"/>
        </pc:sldMkLst>
      </pc:sldChg>
      <pc:sldChg chg="del">
        <pc:chgData name="Michelle van Dijk" userId="8c1a1173a9b31108" providerId="LiveId" clId="{C7C1F407-8C82-4DBD-A1C8-7A9DB7B8A12D}" dt="2021-08-10T12:30:09.297" v="14" actId="47"/>
        <pc:sldMkLst>
          <pc:docMk/>
          <pc:sldMk cId="813471436" sldId="277"/>
        </pc:sldMkLst>
      </pc:sldChg>
      <pc:sldChg chg="del">
        <pc:chgData name="Michelle van Dijk" userId="8c1a1173a9b31108" providerId="LiveId" clId="{C7C1F407-8C82-4DBD-A1C8-7A9DB7B8A12D}" dt="2021-08-10T12:30:09.297" v="14" actId="47"/>
        <pc:sldMkLst>
          <pc:docMk/>
          <pc:sldMk cId="110950016" sldId="278"/>
        </pc:sldMkLst>
      </pc:sldChg>
      <pc:sldChg chg="del">
        <pc:chgData name="Michelle van Dijk" userId="8c1a1173a9b31108" providerId="LiveId" clId="{C7C1F407-8C82-4DBD-A1C8-7A9DB7B8A12D}" dt="2021-08-10T12:30:09.297" v="14" actId="47"/>
        <pc:sldMkLst>
          <pc:docMk/>
          <pc:sldMk cId="767312261" sldId="279"/>
        </pc:sldMkLst>
      </pc:sldChg>
      <pc:sldChg chg="del">
        <pc:chgData name="Michelle van Dijk" userId="8c1a1173a9b31108" providerId="LiveId" clId="{C7C1F407-8C82-4DBD-A1C8-7A9DB7B8A12D}" dt="2021-08-10T12:30:09.297" v="14" actId="47"/>
        <pc:sldMkLst>
          <pc:docMk/>
          <pc:sldMk cId="3066774193" sldId="280"/>
        </pc:sldMkLst>
      </pc:sldChg>
      <pc:sldChg chg="del">
        <pc:chgData name="Michelle van Dijk" userId="8c1a1173a9b31108" providerId="LiveId" clId="{C7C1F407-8C82-4DBD-A1C8-7A9DB7B8A12D}" dt="2021-08-10T12:30:09.297" v="14" actId="47"/>
        <pc:sldMkLst>
          <pc:docMk/>
          <pc:sldMk cId="3860715322" sldId="281"/>
        </pc:sldMkLst>
      </pc:sldChg>
      <pc:sldChg chg="addSp delSp modSp mod setBg">
        <pc:chgData name="Michelle van Dijk" userId="8c1a1173a9b31108" providerId="LiveId" clId="{C7C1F407-8C82-4DBD-A1C8-7A9DB7B8A12D}" dt="2021-08-10T12:45:55.025" v="895"/>
        <pc:sldMkLst>
          <pc:docMk/>
          <pc:sldMk cId="3494696019" sldId="282"/>
        </pc:sldMkLst>
        <pc:spChg chg="add mod">
          <ac:chgData name="Michelle van Dijk" userId="8c1a1173a9b31108" providerId="LiveId" clId="{C7C1F407-8C82-4DBD-A1C8-7A9DB7B8A12D}" dt="2021-08-10T12:45:55.025" v="895"/>
          <ac:spMkLst>
            <pc:docMk/>
            <pc:sldMk cId="3494696019" sldId="282"/>
            <ac:spMk id="3" creationId="{8B665320-B1A3-466E-AFA0-0D45759ADFE6}"/>
          </ac:spMkLst>
        </pc:spChg>
        <pc:spChg chg="del">
          <ac:chgData name="Michelle van Dijk" userId="8c1a1173a9b31108" providerId="LiveId" clId="{C7C1F407-8C82-4DBD-A1C8-7A9DB7B8A12D}" dt="2021-08-10T12:30:18.968" v="19" actId="478"/>
          <ac:spMkLst>
            <pc:docMk/>
            <pc:sldMk cId="3494696019" sldId="282"/>
            <ac:spMk id="4" creationId="{365C484D-6F81-40E1-B1E8-F732C1249443}"/>
          </ac:spMkLst>
        </pc:spChg>
        <pc:spChg chg="del">
          <ac:chgData name="Michelle van Dijk" userId="8c1a1173a9b31108" providerId="LiveId" clId="{C7C1F407-8C82-4DBD-A1C8-7A9DB7B8A12D}" dt="2021-08-10T12:30:14.512" v="16" actId="478"/>
          <ac:spMkLst>
            <pc:docMk/>
            <pc:sldMk cId="3494696019" sldId="282"/>
            <ac:spMk id="19" creationId="{B4E92329-439A-4624-9FAB-4F5D7B95F9FB}"/>
          </ac:spMkLst>
        </pc:spChg>
        <pc:spChg chg="del">
          <ac:chgData name="Michelle van Dijk" userId="8c1a1173a9b31108" providerId="LiveId" clId="{C7C1F407-8C82-4DBD-A1C8-7A9DB7B8A12D}" dt="2021-08-10T12:30:19.872" v="20" actId="478"/>
          <ac:spMkLst>
            <pc:docMk/>
            <pc:sldMk cId="3494696019" sldId="282"/>
            <ac:spMk id="29" creationId="{2E3A8F51-6A58-4422-9673-4C8297C5038E}"/>
          </ac:spMkLst>
        </pc:spChg>
        <pc:spChg chg="del">
          <ac:chgData name="Michelle van Dijk" userId="8c1a1173a9b31108" providerId="LiveId" clId="{C7C1F407-8C82-4DBD-A1C8-7A9DB7B8A12D}" dt="2021-08-10T12:30:21.046" v="21" actId="478"/>
          <ac:spMkLst>
            <pc:docMk/>
            <pc:sldMk cId="3494696019" sldId="282"/>
            <ac:spMk id="31" creationId="{D3D75959-FAAE-4E61-81DA-F68C61BC3F21}"/>
          </ac:spMkLst>
        </pc:spChg>
        <pc:spChg chg="del">
          <ac:chgData name="Michelle van Dijk" userId="8c1a1173a9b31108" providerId="LiveId" clId="{C7C1F407-8C82-4DBD-A1C8-7A9DB7B8A12D}" dt="2021-08-10T12:30:16.191" v="17" actId="478"/>
          <ac:spMkLst>
            <pc:docMk/>
            <pc:sldMk cId="3494696019" sldId="282"/>
            <ac:spMk id="33" creationId="{53064FD6-DE27-4172-8216-61756E1916B1}"/>
          </ac:spMkLst>
        </pc:spChg>
        <pc:spChg chg="del">
          <ac:chgData name="Michelle van Dijk" userId="8c1a1173a9b31108" providerId="LiveId" clId="{C7C1F407-8C82-4DBD-A1C8-7A9DB7B8A12D}" dt="2021-08-10T12:30:17.841" v="18" actId="478"/>
          <ac:spMkLst>
            <pc:docMk/>
            <pc:sldMk cId="3494696019" sldId="282"/>
            <ac:spMk id="34" creationId="{A0684D6A-842E-4941-A9E0-CB2805583517}"/>
          </ac:spMkLst>
        </pc:spChg>
        <pc:grpChg chg="del">
          <ac:chgData name="Michelle van Dijk" userId="8c1a1173a9b31108" providerId="LiveId" clId="{C7C1F407-8C82-4DBD-A1C8-7A9DB7B8A12D}" dt="2021-08-10T12:30:24.183" v="22" actId="478"/>
          <ac:grpSpMkLst>
            <pc:docMk/>
            <pc:sldMk cId="3494696019" sldId="282"/>
            <ac:grpSpMk id="20" creationId="{A78D15F8-3436-499D-AD7F-277442A2ECF7}"/>
          </ac:grpSpMkLst>
        </pc:grpChg>
        <pc:graphicFrameChg chg="add mod modGraphic">
          <ac:chgData name="Michelle van Dijk" userId="8c1a1173a9b31108" providerId="LiveId" clId="{C7C1F407-8C82-4DBD-A1C8-7A9DB7B8A12D}" dt="2021-08-10T12:45:55.025" v="895"/>
          <ac:graphicFrameMkLst>
            <pc:docMk/>
            <pc:sldMk cId="3494696019" sldId="282"/>
            <ac:graphicFrameMk id="2" creationId="{605FA983-C934-47D6-8324-56368D475EF2}"/>
          </ac:graphicFrameMkLst>
        </pc:graphicFrameChg>
        <pc:picChg chg="mod">
          <ac:chgData name="Michelle van Dijk" userId="8c1a1173a9b31108" providerId="LiveId" clId="{C7C1F407-8C82-4DBD-A1C8-7A9DB7B8A12D}" dt="2021-08-10T12:43:28.717" v="781" actId="1076"/>
          <ac:picMkLst>
            <pc:docMk/>
            <pc:sldMk cId="3494696019" sldId="282"/>
            <ac:picMk id="25" creationId="{1B63E161-3EAD-409C-91FD-A74A95F86382}"/>
          </ac:picMkLst>
        </pc:picChg>
      </pc:sldChg>
      <pc:sldChg chg="new del">
        <pc:chgData name="Michelle van Dijk" userId="8c1a1173a9b31108" providerId="LiveId" clId="{C7C1F407-8C82-4DBD-A1C8-7A9DB7B8A12D}" dt="2021-08-10T12:44:18.709" v="784" actId="680"/>
        <pc:sldMkLst>
          <pc:docMk/>
          <pc:sldMk cId="1198000331" sldId="283"/>
        </pc:sldMkLst>
      </pc:sldChg>
      <pc:sldChg chg="modSp add mod">
        <pc:chgData name="Michelle van Dijk" userId="8c1a1173a9b31108" providerId="LiveId" clId="{C7C1F407-8C82-4DBD-A1C8-7A9DB7B8A12D}" dt="2021-08-10T12:51:05.104" v="1315" actId="20577"/>
        <pc:sldMkLst>
          <pc:docMk/>
          <pc:sldMk cId="3078407316" sldId="283"/>
        </pc:sldMkLst>
        <pc:spChg chg="mod">
          <ac:chgData name="Michelle van Dijk" userId="8c1a1173a9b31108" providerId="LiveId" clId="{C7C1F407-8C82-4DBD-A1C8-7A9DB7B8A12D}" dt="2021-08-10T12:45:55.025" v="895"/>
          <ac:spMkLst>
            <pc:docMk/>
            <pc:sldMk cId="3078407316" sldId="283"/>
            <ac:spMk id="3" creationId="{8B665320-B1A3-466E-AFA0-0D45759ADFE6}"/>
          </ac:spMkLst>
        </pc:spChg>
        <pc:graphicFrameChg chg="mod modGraphic">
          <ac:chgData name="Michelle van Dijk" userId="8c1a1173a9b31108" providerId="LiveId" clId="{C7C1F407-8C82-4DBD-A1C8-7A9DB7B8A12D}" dt="2021-08-10T12:51:05.104" v="1315" actId="20577"/>
          <ac:graphicFrameMkLst>
            <pc:docMk/>
            <pc:sldMk cId="3078407316" sldId="283"/>
            <ac:graphicFrameMk id="2" creationId="{605FA983-C934-47D6-8324-56368D475EF2}"/>
          </ac:graphicFrameMkLst>
        </pc:graphicFrameChg>
      </pc:sldChg>
      <pc:sldChg chg="del">
        <pc:chgData name="Michelle van Dijk" userId="8c1a1173a9b31108" providerId="LiveId" clId="{C7C1F407-8C82-4DBD-A1C8-7A9DB7B8A12D}" dt="2021-08-10T12:30:10.835" v="15" actId="47"/>
        <pc:sldMkLst>
          <pc:docMk/>
          <pc:sldMk cId="982881673" sldId="28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10771F-C259-4C67-82DA-BF9A67A37C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0D435D3-059B-460F-A589-F1228300E6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C0F2CB6-1DB8-45A9-8652-8D146E0F4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1-3-2022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7BED99F-C8F5-436B-922D-2F492DA97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ECA42C6-E608-481C-BF53-4708E7248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8670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0957E0-4E90-4712-97D0-B46C357FB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6C3E32D-8112-4D17-ACEB-604D15FBE8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C876DB9-6C03-4D42-9482-129F44373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1-3-2022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41C2159-12BC-4346-84F4-77C2AC094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7349768-07F4-43C1-81CF-DC28CDA65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6543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3BF2EC-1C31-4A60-AE29-0463B4251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71440C2-82FE-4672-AFEC-49B404060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1E2376-21B1-421E-BEE3-517D52C13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1-3-2022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341BE73-9B94-48ED-A23E-CCB11638A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C378495-67AD-4894-AB02-935BC5F00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3781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DFA53F-2FFD-4B69-81E2-37731EAE5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7670E5C-9468-4CEC-AD2D-81F013EDA2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F72F7A1-C87B-4291-9A54-21948B08D4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3906F5F-B946-49E4-A57E-F354F0534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1-3-2022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7CCAA30-1DE0-4882-ADA8-0A4FC286D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3C67E3B-F4AD-4E3B-B864-3099ADAD0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5232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D59BF7-1E1D-48D8-BDA3-BAD70B0D5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AC9F381-962D-4DA5-8439-B53A821B3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B35E26D-AF33-46AB-87C7-9EAE50EB59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3C42331-D8BB-44FB-8B0F-8C566643BE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F046E30-706F-4283-A885-99455A173D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599517F-A31E-441A-9B5C-414DA76C4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1-3-2022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35479096-DFA2-40F8-BBC3-9CE077927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A97A9CE-D81F-45F6-A6BD-034177B28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8095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C4823E-2712-4018-94AB-BB0117F13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F5B5919-BC46-44B5-AABA-6A5B3686A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1-3-2022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4A6B80D-6AE5-4CF6-A034-71F2B0C13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BD2AB16-AE4C-4A67-B904-22363FBE3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5845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0C20B2A-9799-48C9-A548-F64776035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1-3-2022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9C48A13-8643-44ED-8355-A396329F9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0FEF48A-AF90-4E65-A6F0-11E2FD550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8659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86D236-65AF-4E6D-9FDE-314A82D2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49C65EE-4EBD-4CE7-95AC-B6C96D8E4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B2CDA1F-4D25-491D-BDF5-4C269C3FB0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05774E3-CA16-452B-9823-EE976AF7B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1-3-2022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7EFAB16-6914-449B-9DB0-0C039B518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71849A1-6EA5-4B2A-B559-174B5449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3569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83C1EC-0BC5-4AE6-9777-F3C181471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28EFBDB-3D54-464D-BF2C-1A77F1CEF8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A35211E-7324-49BB-838A-C7A3846476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2950B69-4C36-4E46-9AED-D348A1A8D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1-3-2022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FCB4008-4D6E-4195-90C5-0F54E7D9B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D310799-EC16-4766-ACDB-FFA1538D9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6862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CA12CF-13FB-418F-BE15-7F0B74EE0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F400173-4BF6-4B34-A044-D70A7338E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6BB4BE9-CF41-42FB-90C2-CB7E7EEB9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1-3-2022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77AEDCE-989C-41D3-8DD0-D2915237D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EF8AF87-8B00-451E-8675-DA4EFD5E6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3370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A369BFFF-5099-4B8A-9C93-AFAAE8B06D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4DDB479-4A82-435F-94E1-E4581466A3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AFA2737-6396-4A8B-BD66-736290C58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1-3-2022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A75C397-2609-435E-B70E-426D09AFA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323C1FE-600D-4F6C-9834-9FDAC0CEE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5549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2C64D60-5AB0-4DBE-BFB9-3DFF0CDE3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28D7259-099D-4249-924D-7729F1BC4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F2BD8D3-81FD-435F-B22E-B9446C9172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B9303-5209-49CA-A35F-36F538038C0C}" type="datetimeFigureOut">
              <a:rPr lang="nl-NL" smtClean="0"/>
              <a:t>1-3-2022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44D3478-2B82-4213-88AE-6C279D5611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954403B-2745-4965-91BD-5442B7773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1388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44CB730E-A015-4D1E-B548-F1BAF13E74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84374"/>
            <a:ext cx="9144000" cy="2673626"/>
          </a:xfrm>
        </p:spPr>
        <p:txBody>
          <a:bodyPr>
            <a:normAutofit/>
          </a:bodyPr>
          <a:lstStyle/>
          <a:p>
            <a:r>
              <a:rPr lang="nl-NL" sz="2800" cap="small" dirty="0"/>
              <a:t>woordenlijsten en thema’s</a:t>
            </a:r>
          </a:p>
          <a:p>
            <a:endParaRPr lang="nl-NL" sz="2800" cap="small" dirty="0"/>
          </a:p>
          <a:p>
            <a:r>
              <a:rPr lang="nl-NL" sz="2800" dirty="0"/>
              <a:t>Waarom zouden niet alle collega’s meedoen met Woordenaars? Vul data in, hang op in de personeelskamer, deel met collega’s!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5DC01F4-7B7F-4C59-A1FF-D26449E0DF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8474" y="1376357"/>
            <a:ext cx="6795051" cy="187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794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0757" y="270629"/>
            <a:ext cx="1537252" cy="425227"/>
          </a:xfrm>
          <a:prstGeom prst="rect">
            <a:avLst/>
          </a:prstGeom>
        </p:spPr>
      </p:pic>
      <p:graphicFrame>
        <p:nvGraphicFramePr>
          <p:cNvPr id="2" name="Tabel 2">
            <a:extLst>
              <a:ext uri="{FF2B5EF4-FFF2-40B4-BE49-F238E27FC236}">
                <a16:creationId xmlns:a16="http://schemas.microsoft.com/office/drawing/2014/main" id="{605FA983-C934-47D6-8324-56368D475E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041029"/>
              </p:ext>
            </p:extLst>
          </p:nvPr>
        </p:nvGraphicFramePr>
        <p:xfrm>
          <a:off x="420757" y="904459"/>
          <a:ext cx="11350486" cy="568291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621498">
                  <a:extLst>
                    <a:ext uri="{9D8B030D-6E8A-4147-A177-3AD203B41FA5}">
                      <a16:colId xmlns:a16="http://schemas.microsoft.com/office/drawing/2014/main" val="3811450540"/>
                    </a:ext>
                  </a:extLst>
                </a:gridCol>
                <a:gridCol w="1621498">
                  <a:extLst>
                    <a:ext uri="{9D8B030D-6E8A-4147-A177-3AD203B41FA5}">
                      <a16:colId xmlns:a16="http://schemas.microsoft.com/office/drawing/2014/main" val="1749758268"/>
                    </a:ext>
                  </a:extLst>
                </a:gridCol>
                <a:gridCol w="1621498">
                  <a:extLst>
                    <a:ext uri="{9D8B030D-6E8A-4147-A177-3AD203B41FA5}">
                      <a16:colId xmlns:a16="http://schemas.microsoft.com/office/drawing/2014/main" val="3292441285"/>
                    </a:ext>
                  </a:extLst>
                </a:gridCol>
                <a:gridCol w="1621498">
                  <a:extLst>
                    <a:ext uri="{9D8B030D-6E8A-4147-A177-3AD203B41FA5}">
                      <a16:colId xmlns:a16="http://schemas.microsoft.com/office/drawing/2014/main" val="3916991611"/>
                    </a:ext>
                  </a:extLst>
                </a:gridCol>
                <a:gridCol w="1621498">
                  <a:extLst>
                    <a:ext uri="{9D8B030D-6E8A-4147-A177-3AD203B41FA5}">
                      <a16:colId xmlns:a16="http://schemas.microsoft.com/office/drawing/2014/main" val="2180192615"/>
                    </a:ext>
                  </a:extLst>
                </a:gridCol>
                <a:gridCol w="1621498">
                  <a:extLst>
                    <a:ext uri="{9D8B030D-6E8A-4147-A177-3AD203B41FA5}">
                      <a16:colId xmlns:a16="http://schemas.microsoft.com/office/drawing/2014/main" val="1928865774"/>
                    </a:ext>
                  </a:extLst>
                </a:gridCol>
                <a:gridCol w="1621498">
                  <a:extLst>
                    <a:ext uri="{9D8B030D-6E8A-4147-A177-3AD203B41FA5}">
                      <a16:colId xmlns:a16="http://schemas.microsoft.com/office/drawing/2014/main" val="2480433598"/>
                    </a:ext>
                  </a:extLst>
                </a:gridCol>
              </a:tblGrid>
              <a:tr h="822108">
                <a:tc>
                  <a:txBody>
                    <a:bodyPr/>
                    <a:lstStyle/>
                    <a:p>
                      <a:r>
                        <a:rPr lang="nl-NL" sz="1800" b="1" dirty="0"/>
                        <a:t>1.1 </a:t>
                      </a:r>
                    </a:p>
                    <a:p>
                      <a:r>
                        <a:rPr lang="nl-NL" sz="1800" b="1" dirty="0"/>
                        <a:t>Betrouwbare bronnen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1.2 </a:t>
                      </a:r>
                    </a:p>
                    <a:p>
                      <a:r>
                        <a:rPr lang="nl-NL" sz="1800" b="1" dirty="0"/>
                        <a:t>Vrouwen in de geschiedenis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1.3 </a:t>
                      </a:r>
                    </a:p>
                    <a:p>
                      <a:r>
                        <a:rPr lang="nl-NL" sz="1800" b="1" dirty="0"/>
                        <a:t>Machtige farao’s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1.4 </a:t>
                      </a:r>
                    </a:p>
                    <a:p>
                      <a:r>
                        <a:rPr lang="nl-NL" sz="1800" b="1" dirty="0"/>
                        <a:t>Democratie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1.5 </a:t>
                      </a:r>
                    </a:p>
                    <a:p>
                      <a:r>
                        <a:rPr lang="nl-NL" sz="1800" b="1" dirty="0"/>
                        <a:t>Datum en tijd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1.6 </a:t>
                      </a:r>
                    </a:p>
                    <a:p>
                      <a:r>
                        <a:rPr lang="nl-NL" sz="1800" b="1" dirty="0"/>
                        <a:t>Pompeï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1.7 </a:t>
                      </a:r>
                    </a:p>
                    <a:p>
                      <a:r>
                        <a:rPr lang="nl-NL" sz="1800" b="1" dirty="0"/>
                        <a:t>Migratie en cultuur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39613"/>
                  </a:ext>
                </a:extLst>
              </a:tr>
              <a:tr h="657972">
                <a:tc>
                  <a:txBody>
                    <a:bodyPr/>
                    <a:lstStyle/>
                    <a:p>
                      <a:r>
                        <a:rPr lang="nl-NL" i="1" dirty="0"/>
                        <a:t>lesweek: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lesweek: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lesweek: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lesweek: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lesweek: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lesweek: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lesweek: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537480"/>
                  </a:ext>
                </a:extLst>
              </a:tr>
              <a:tr h="822108"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perspectief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aantonen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rechtvaardigen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democratie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gevolg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aanleiding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strategie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9499891"/>
                  </a:ext>
                </a:extLst>
              </a:tr>
              <a:tr h="822108"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primair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suggereren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welvaart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afhankelijk (zijn) van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compenseren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alternatief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essentieel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8947656"/>
                  </a:ext>
                </a:extLst>
              </a:tr>
              <a:tr h="822108"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baseren 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mythe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cultuur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rechtvaardig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dilemma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consequentie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infrastructuur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9918165"/>
                  </a:ext>
                </a:extLst>
              </a:tr>
              <a:tr h="822108"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concluderen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ambitie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hiërarchie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autoriteit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effectief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onvermijdelijk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diversiteit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0233019"/>
                  </a:ext>
                </a:extLst>
              </a:tr>
              <a:tr h="822108"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enerzijds… anderzijds…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potentieel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revolutie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beredeneren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permanent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 err="1"/>
                        <a:t>beargumen-teren</a:t>
                      </a:r>
                      <a:endParaRPr lang="nl-NL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confronteren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5064523"/>
                  </a:ext>
                </a:extLst>
              </a:tr>
            </a:tbl>
          </a:graphicData>
        </a:graphic>
      </p:graphicFrame>
      <p:sp>
        <p:nvSpPr>
          <p:cNvPr id="3" name="Tekstvak 2">
            <a:extLst>
              <a:ext uri="{FF2B5EF4-FFF2-40B4-BE49-F238E27FC236}">
                <a16:creationId xmlns:a16="http://schemas.microsoft.com/office/drawing/2014/main" id="{8B665320-B1A3-466E-AFA0-0D45759ADFE6}"/>
              </a:ext>
            </a:extLst>
          </p:cNvPr>
          <p:cNvSpPr txBox="1"/>
          <p:nvPr/>
        </p:nvSpPr>
        <p:spPr>
          <a:xfrm>
            <a:off x="2276061" y="270629"/>
            <a:ext cx="99159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Praat jij ook mee over deze thema’s en met deze woorden in klas 1? [serie 1, geschiedenis]</a:t>
            </a:r>
          </a:p>
        </p:txBody>
      </p:sp>
    </p:spTree>
    <p:extLst>
      <p:ext uri="{BB962C8B-B14F-4D97-AF65-F5344CB8AC3E}">
        <p14:creationId xmlns:p14="http://schemas.microsoft.com/office/powerpoint/2010/main" val="3494696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0757" y="270629"/>
            <a:ext cx="1537252" cy="425227"/>
          </a:xfrm>
          <a:prstGeom prst="rect">
            <a:avLst/>
          </a:prstGeom>
        </p:spPr>
      </p:pic>
      <p:graphicFrame>
        <p:nvGraphicFramePr>
          <p:cNvPr id="2" name="Tabel 2">
            <a:extLst>
              <a:ext uri="{FF2B5EF4-FFF2-40B4-BE49-F238E27FC236}">
                <a16:creationId xmlns:a16="http://schemas.microsoft.com/office/drawing/2014/main" id="{605FA983-C934-47D6-8324-56368D475E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743513"/>
              </p:ext>
            </p:extLst>
          </p:nvPr>
        </p:nvGraphicFramePr>
        <p:xfrm>
          <a:off x="1231506" y="904459"/>
          <a:ext cx="9728988" cy="568291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621498">
                  <a:extLst>
                    <a:ext uri="{9D8B030D-6E8A-4147-A177-3AD203B41FA5}">
                      <a16:colId xmlns:a16="http://schemas.microsoft.com/office/drawing/2014/main" val="3811450540"/>
                    </a:ext>
                  </a:extLst>
                </a:gridCol>
                <a:gridCol w="1621498">
                  <a:extLst>
                    <a:ext uri="{9D8B030D-6E8A-4147-A177-3AD203B41FA5}">
                      <a16:colId xmlns:a16="http://schemas.microsoft.com/office/drawing/2014/main" val="1749758268"/>
                    </a:ext>
                  </a:extLst>
                </a:gridCol>
                <a:gridCol w="1621498">
                  <a:extLst>
                    <a:ext uri="{9D8B030D-6E8A-4147-A177-3AD203B41FA5}">
                      <a16:colId xmlns:a16="http://schemas.microsoft.com/office/drawing/2014/main" val="3292441285"/>
                    </a:ext>
                  </a:extLst>
                </a:gridCol>
                <a:gridCol w="1621498">
                  <a:extLst>
                    <a:ext uri="{9D8B030D-6E8A-4147-A177-3AD203B41FA5}">
                      <a16:colId xmlns:a16="http://schemas.microsoft.com/office/drawing/2014/main" val="3916991611"/>
                    </a:ext>
                  </a:extLst>
                </a:gridCol>
                <a:gridCol w="1621498">
                  <a:extLst>
                    <a:ext uri="{9D8B030D-6E8A-4147-A177-3AD203B41FA5}">
                      <a16:colId xmlns:a16="http://schemas.microsoft.com/office/drawing/2014/main" val="2180192615"/>
                    </a:ext>
                  </a:extLst>
                </a:gridCol>
                <a:gridCol w="1621498">
                  <a:extLst>
                    <a:ext uri="{9D8B030D-6E8A-4147-A177-3AD203B41FA5}">
                      <a16:colId xmlns:a16="http://schemas.microsoft.com/office/drawing/2014/main" val="1928865774"/>
                    </a:ext>
                  </a:extLst>
                </a:gridCol>
              </a:tblGrid>
              <a:tr h="822108">
                <a:tc>
                  <a:txBody>
                    <a:bodyPr/>
                    <a:lstStyle/>
                    <a:p>
                      <a:r>
                        <a:rPr lang="nl-NL" sz="1800" b="1" dirty="0"/>
                        <a:t>2.1 </a:t>
                      </a:r>
                    </a:p>
                    <a:p>
                      <a:r>
                        <a:rPr lang="nl-NL" sz="1800" b="1" dirty="0"/>
                        <a:t>Het nut van 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2.2 </a:t>
                      </a:r>
                    </a:p>
                    <a:p>
                      <a:r>
                        <a:rPr lang="nl-NL" sz="1800" b="1" dirty="0" err="1"/>
                        <a:t>Klimaat-verandering</a:t>
                      </a:r>
                      <a:endParaRPr lang="nl-NL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2.3 </a:t>
                      </a:r>
                    </a:p>
                    <a:p>
                      <a:r>
                        <a:rPr lang="nl-NL" sz="1800" b="1" dirty="0"/>
                        <a:t>Misdaad en straf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2.4 </a:t>
                      </a:r>
                    </a:p>
                    <a:p>
                      <a:r>
                        <a:rPr lang="nl-NL" sz="1800" b="1" dirty="0" err="1"/>
                        <a:t>Sexting</a:t>
                      </a:r>
                      <a:endParaRPr lang="nl-NL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2.5 </a:t>
                      </a:r>
                    </a:p>
                    <a:p>
                      <a:r>
                        <a:rPr lang="nl-NL" sz="1800" b="1" dirty="0"/>
                        <a:t>Bijbanen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2.6 </a:t>
                      </a:r>
                    </a:p>
                    <a:p>
                      <a:r>
                        <a:rPr lang="nl-NL" sz="1800" b="1" dirty="0"/>
                        <a:t>Taal leren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39613"/>
                  </a:ext>
                </a:extLst>
              </a:tr>
              <a:tr h="657972">
                <a:tc>
                  <a:txBody>
                    <a:bodyPr/>
                    <a:lstStyle/>
                    <a:p>
                      <a:r>
                        <a:rPr lang="nl-NL" i="1" dirty="0"/>
                        <a:t>lesweek: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lesweek: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lesweek: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lesweek: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lesweek: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lesweek: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537480"/>
                  </a:ext>
                </a:extLst>
              </a:tr>
              <a:tr h="822108"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participeren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impact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voorwaarde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expliciet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naarmate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integendeel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9499891"/>
                  </a:ext>
                </a:extLst>
              </a:tr>
              <a:tr h="822108"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aanzienlijk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initiatief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preventie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constateren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structuur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verwerven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8947656"/>
                  </a:ext>
                </a:extLst>
              </a:tr>
              <a:tr h="822108"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onderscheid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tevergeefs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systeem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wederzijds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wijten aan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interactie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9918165"/>
                  </a:ext>
                </a:extLst>
              </a:tr>
              <a:tr h="822108"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noodzakelijk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vermogen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integreren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speculeren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prioriteit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variëren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0233019"/>
                  </a:ext>
                </a:extLst>
              </a:tr>
              <a:tr h="822108"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analyseren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interpreteren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controversieel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contrast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criterium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principe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5064523"/>
                  </a:ext>
                </a:extLst>
              </a:tr>
            </a:tbl>
          </a:graphicData>
        </a:graphic>
      </p:graphicFrame>
      <p:sp>
        <p:nvSpPr>
          <p:cNvPr id="3" name="Tekstvak 2">
            <a:extLst>
              <a:ext uri="{FF2B5EF4-FFF2-40B4-BE49-F238E27FC236}">
                <a16:creationId xmlns:a16="http://schemas.microsoft.com/office/drawing/2014/main" id="{8B665320-B1A3-466E-AFA0-0D45759ADFE6}"/>
              </a:ext>
            </a:extLst>
          </p:cNvPr>
          <p:cNvSpPr txBox="1"/>
          <p:nvPr/>
        </p:nvSpPr>
        <p:spPr>
          <a:xfrm>
            <a:off x="2276061" y="270629"/>
            <a:ext cx="99159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Praat jij ook mee over deze thema’s en met deze woorden in klas 1? [serie 2, wiskunde]</a:t>
            </a:r>
          </a:p>
        </p:txBody>
      </p:sp>
    </p:spTree>
    <p:extLst>
      <p:ext uri="{BB962C8B-B14F-4D97-AF65-F5344CB8AC3E}">
        <p14:creationId xmlns:p14="http://schemas.microsoft.com/office/powerpoint/2010/main" val="3078407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0757" y="270629"/>
            <a:ext cx="1537252" cy="425227"/>
          </a:xfrm>
          <a:prstGeom prst="rect">
            <a:avLst/>
          </a:prstGeom>
        </p:spPr>
      </p:pic>
      <p:graphicFrame>
        <p:nvGraphicFramePr>
          <p:cNvPr id="2" name="Tabel 2">
            <a:extLst>
              <a:ext uri="{FF2B5EF4-FFF2-40B4-BE49-F238E27FC236}">
                <a16:creationId xmlns:a16="http://schemas.microsoft.com/office/drawing/2014/main" id="{605FA983-C934-47D6-8324-56368D475E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597442"/>
              </p:ext>
            </p:extLst>
          </p:nvPr>
        </p:nvGraphicFramePr>
        <p:xfrm>
          <a:off x="1231506" y="904459"/>
          <a:ext cx="10152000" cy="559062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692000">
                  <a:extLst>
                    <a:ext uri="{9D8B030D-6E8A-4147-A177-3AD203B41FA5}">
                      <a16:colId xmlns:a16="http://schemas.microsoft.com/office/drawing/2014/main" val="3811450540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1749758268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3292441285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3916991611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2180192615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1928865774"/>
                    </a:ext>
                  </a:extLst>
                </a:gridCol>
              </a:tblGrid>
              <a:tr h="822108">
                <a:tc>
                  <a:txBody>
                    <a:bodyPr/>
                    <a:lstStyle/>
                    <a:p>
                      <a:r>
                        <a:rPr lang="nl-NL" sz="1800" b="1" dirty="0"/>
                        <a:t>3.1 </a:t>
                      </a:r>
                    </a:p>
                    <a:p>
                      <a:r>
                        <a:rPr lang="nl-NL" sz="1800" b="1" dirty="0"/>
                        <a:t>Woonwijken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3.2 </a:t>
                      </a:r>
                    </a:p>
                    <a:p>
                      <a:r>
                        <a:rPr lang="nl-NL" sz="1800" b="1" dirty="0"/>
                        <a:t>Woningnood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3.3 </a:t>
                      </a:r>
                    </a:p>
                    <a:p>
                      <a:r>
                        <a:rPr lang="nl-NL" sz="1800" b="1" dirty="0"/>
                        <a:t>Ontbossing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3.4 </a:t>
                      </a:r>
                    </a:p>
                    <a:p>
                      <a:r>
                        <a:rPr lang="nl-NL" sz="1800" b="1" dirty="0"/>
                        <a:t>Massatoerisme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3.5 </a:t>
                      </a:r>
                    </a:p>
                    <a:p>
                      <a:r>
                        <a:rPr lang="nl-NL" sz="1800" b="1" dirty="0"/>
                        <a:t>Kernenergie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1"/>
                        <a:t>3.6 </a:t>
                      </a:r>
                      <a:endParaRPr lang="nl-NL" sz="1800" b="1" dirty="0"/>
                    </a:p>
                    <a:p>
                      <a:r>
                        <a:rPr lang="nl-NL" sz="1800" b="1" dirty="0"/>
                        <a:t>Vluchtelingen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39613"/>
                  </a:ext>
                </a:extLst>
              </a:tr>
              <a:tr h="657972">
                <a:tc>
                  <a:txBody>
                    <a:bodyPr/>
                    <a:lstStyle/>
                    <a:p>
                      <a:r>
                        <a:rPr lang="nl-NL" i="1" dirty="0"/>
                        <a:t>lesweek: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lesweek: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lesweek: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lesweek: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lesweek: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lesweek: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537480"/>
                  </a:ext>
                </a:extLst>
              </a:tr>
              <a:tr h="822108"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voornamelijk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veronderstellen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evident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hoe…, des te…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factor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regime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9499891"/>
                  </a:ext>
                </a:extLst>
              </a:tr>
              <a:tr h="822108"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uitgezonderd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uitsluitend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ten koste van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verband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beschouwen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bij voorbaat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8947656"/>
                  </a:ext>
                </a:extLst>
              </a:tr>
              <a:tr h="822108"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stereotype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aspect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schaars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aangezien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afgezien van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vooroordeel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9918165"/>
                  </a:ext>
                </a:extLst>
              </a:tr>
              <a:tr h="822108"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bewering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wegens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verschijnsel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redenering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weerleggen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urgent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0233019"/>
                  </a:ext>
                </a:extLst>
              </a:tr>
              <a:tr h="822108"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onderbouwen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ten aanzien van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aannemelijk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consequent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klaarblijkelijk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xenofobie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5064523"/>
                  </a:ext>
                </a:extLst>
              </a:tr>
            </a:tbl>
          </a:graphicData>
        </a:graphic>
      </p:graphicFrame>
      <p:sp>
        <p:nvSpPr>
          <p:cNvPr id="3" name="Tekstvak 2">
            <a:extLst>
              <a:ext uri="{FF2B5EF4-FFF2-40B4-BE49-F238E27FC236}">
                <a16:creationId xmlns:a16="http://schemas.microsoft.com/office/drawing/2014/main" id="{8B665320-B1A3-466E-AFA0-0D45759ADFE6}"/>
              </a:ext>
            </a:extLst>
          </p:cNvPr>
          <p:cNvSpPr txBox="1"/>
          <p:nvPr/>
        </p:nvSpPr>
        <p:spPr>
          <a:xfrm>
            <a:off x="2276061" y="270629"/>
            <a:ext cx="99159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Praat jij ook mee over deze thema’s en met deze woorden in klas 1? [serie 3, aardrijkskunde]</a:t>
            </a:r>
          </a:p>
        </p:txBody>
      </p:sp>
    </p:spTree>
    <p:extLst>
      <p:ext uri="{BB962C8B-B14F-4D97-AF65-F5344CB8AC3E}">
        <p14:creationId xmlns:p14="http://schemas.microsoft.com/office/powerpoint/2010/main" val="2220401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0757" y="270629"/>
            <a:ext cx="1537252" cy="425227"/>
          </a:xfrm>
          <a:prstGeom prst="rect">
            <a:avLst/>
          </a:prstGeom>
        </p:spPr>
      </p:pic>
      <p:graphicFrame>
        <p:nvGraphicFramePr>
          <p:cNvPr id="2" name="Tabel 2">
            <a:extLst>
              <a:ext uri="{FF2B5EF4-FFF2-40B4-BE49-F238E27FC236}">
                <a16:creationId xmlns:a16="http://schemas.microsoft.com/office/drawing/2014/main" id="{605FA983-C934-47D6-8324-56368D475E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726371"/>
              </p:ext>
            </p:extLst>
          </p:nvPr>
        </p:nvGraphicFramePr>
        <p:xfrm>
          <a:off x="1231506" y="904459"/>
          <a:ext cx="10152000" cy="568291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692000">
                  <a:extLst>
                    <a:ext uri="{9D8B030D-6E8A-4147-A177-3AD203B41FA5}">
                      <a16:colId xmlns:a16="http://schemas.microsoft.com/office/drawing/2014/main" val="3811450540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1749758268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3292441285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3916991611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2180192615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1928865774"/>
                    </a:ext>
                  </a:extLst>
                </a:gridCol>
              </a:tblGrid>
              <a:tr h="822108">
                <a:tc>
                  <a:txBody>
                    <a:bodyPr/>
                    <a:lstStyle/>
                    <a:p>
                      <a:r>
                        <a:rPr lang="nl-NL" sz="1800" b="1" dirty="0"/>
                        <a:t>4.1 </a:t>
                      </a:r>
                    </a:p>
                    <a:p>
                      <a:r>
                        <a:rPr lang="nl-NL" sz="1800" b="1" dirty="0"/>
                        <a:t>Vaccinaties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4.2 </a:t>
                      </a:r>
                    </a:p>
                    <a:p>
                      <a:r>
                        <a:rPr lang="nl-NL" sz="1800" b="1" dirty="0"/>
                        <a:t>Bioritme en 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4.3 </a:t>
                      </a:r>
                    </a:p>
                    <a:p>
                      <a:r>
                        <a:rPr lang="nl-NL" sz="1800" b="1" dirty="0"/>
                        <a:t>Verplicht sporten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4.4 </a:t>
                      </a:r>
                    </a:p>
                    <a:p>
                      <a:r>
                        <a:rPr lang="nl-NL" sz="1800" b="1" dirty="0"/>
                        <a:t>Lachgas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4.5 </a:t>
                      </a:r>
                    </a:p>
                    <a:p>
                      <a:r>
                        <a:rPr lang="nl-NL" sz="1800" b="1" dirty="0"/>
                        <a:t>Psychische gezondheid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4.6 </a:t>
                      </a:r>
                    </a:p>
                    <a:p>
                      <a:r>
                        <a:rPr lang="nl-NL" sz="1800" b="1" dirty="0"/>
                        <a:t>Gezonde schoolkantines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39613"/>
                  </a:ext>
                </a:extLst>
              </a:tr>
              <a:tr h="657972">
                <a:tc>
                  <a:txBody>
                    <a:bodyPr/>
                    <a:lstStyle/>
                    <a:p>
                      <a:r>
                        <a:rPr lang="nl-NL" i="1" dirty="0"/>
                        <a:t>lesweek: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lesweek: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lesweek: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lesweek: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lesweek: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lesweek: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537480"/>
                  </a:ext>
                </a:extLst>
              </a:tr>
              <a:tr h="822108"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voorkomen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zich realiseren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richtlijn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gemeen hebben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kritiek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veelzijdig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9499891"/>
                  </a:ext>
                </a:extLst>
              </a:tr>
              <a:tr h="822108"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principieel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evenmin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capaciteit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van toepassing zijn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het hoofd bieden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moreel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8947656"/>
                  </a:ext>
                </a:extLst>
              </a:tr>
              <a:tr h="822108"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verstaan onder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beïnvloeden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stigmatiseren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belemmeren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erkennen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nota bene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9918165"/>
                  </a:ext>
                </a:extLst>
              </a:tr>
              <a:tr h="822108"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fundamenteel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lonen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desondanks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onverantwoord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gepaard gaan met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doorslaggevend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0233019"/>
                  </a:ext>
                </a:extLst>
              </a:tr>
              <a:tr h="822108"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uitsluiten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ten behoeve van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/>
                        <a:t>cruciaal</a:t>
                      </a:r>
                      <a:endParaRPr lang="nl-NL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zich onthouden van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ten opzichte van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b="1" dirty="0"/>
                        <a:t>compromis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5064523"/>
                  </a:ext>
                </a:extLst>
              </a:tr>
            </a:tbl>
          </a:graphicData>
        </a:graphic>
      </p:graphicFrame>
      <p:sp>
        <p:nvSpPr>
          <p:cNvPr id="3" name="Tekstvak 2">
            <a:extLst>
              <a:ext uri="{FF2B5EF4-FFF2-40B4-BE49-F238E27FC236}">
                <a16:creationId xmlns:a16="http://schemas.microsoft.com/office/drawing/2014/main" id="{8B665320-B1A3-466E-AFA0-0D45759ADFE6}"/>
              </a:ext>
            </a:extLst>
          </p:cNvPr>
          <p:cNvSpPr txBox="1"/>
          <p:nvPr/>
        </p:nvSpPr>
        <p:spPr>
          <a:xfrm>
            <a:off x="2276061" y="270629"/>
            <a:ext cx="99159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Praat jij ook mee over deze thema’s en met deze woorden in klas 1? [serie 4, biologie]</a:t>
            </a:r>
          </a:p>
        </p:txBody>
      </p:sp>
    </p:spTree>
    <p:extLst>
      <p:ext uri="{BB962C8B-B14F-4D97-AF65-F5344CB8AC3E}">
        <p14:creationId xmlns:p14="http://schemas.microsoft.com/office/powerpoint/2010/main" val="317576956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Roodoranj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1135</TotalTime>
  <Words>390</Words>
  <Application>Microsoft Office PowerPoint</Application>
  <PresentationFormat>Breedbeeld</PresentationFormat>
  <Paragraphs>207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Michelle van Dijk</dc:creator>
  <cp:lastModifiedBy>Michelle van Dijk</cp:lastModifiedBy>
  <cp:revision>15</cp:revision>
  <dcterms:created xsi:type="dcterms:W3CDTF">2021-08-09T14:11:24Z</dcterms:created>
  <dcterms:modified xsi:type="dcterms:W3CDTF">2022-03-01T08:28:16Z</dcterms:modified>
</cp:coreProperties>
</file>